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 id="2147483660" r:id="rId5"/>
  </p:sldMasterIdLst>
  <p:notesMasterIdLst>
    <p:notesMasterId r:id="rId41"/>
  </p:notesMasterIdLst>
  <p:sldIdLst>
    <p:sldId id="256" r:id="rId6"/>
    <p:sldId id="257" r:id="rId7"/>
    <p:sldId id="258" r:id="rId8"/>
    <p:sldId id="259" r:id="rId9"/>
    <p:sldId id="272" r:id="rId10"/>
    <p:sldId id="260" r:id="rId11"/>
    <p:sldId id="1607" r:id="rId12"/>
    <p:sldId id="1609" r:id="rId13"/>
    <p:sldId id="261" r:id="rId14"/>
    <p:sldId id="262" r:id="rId15"/>
    <p:sldId id="264" r:id="rId16"/>
    <p:sldId id="273" r:id="rId17"/>
    <p:sldId id="1605" r:id="rId18"/>
    <p:sldId id="1608" r:id="rId19"/>
    <p:sldId id="1606" r:id="rId20"/>
    <p:sldId id="1610" r:id="rId21"/>
    <p:sldId id="266" r:id="rId22"/>
    <p:sldId id="265" r:id="rId23"/>
    <p:sldId id="268" r:id="rId24"/>
    <p:sldId id="269" r:id="rId25"/>
    <p:sldId id="263" r:id="rId26"/>
    <p:sldId id="274" r:id="rId27"/>
    <p:sldId id="275" r:id="rId28"/>
    <p:sldId id="276" r:id="rId29"/>
    <p:sldId id="277" r:id="rId30"/>
    <p:sldId id="278" r:id="rId31"/>
    <p:sldId id="279" r:id="rId32"/>
    <p:sldId id="1611" r:id="rId33"/>
    <p:sldId id="1612" r:id="rId34"/>
    <p:sldId id="1614" r:id="rId35"/>
    <p:sldId id="1604" r:id="rId36"/>
    <p:sldId id="1613" r:id="rId37"/>
    <p:sldId id="270" r:id="rId38"/>
    <p:sldId id="1603" r:id="rId39"/>
    <p:sldId id="271" r:id="rId40"/>
  </p:sldIdLst>
  <p:sldSz cx="9144000" cy="5143500" type="screen16x9"/>
  <p:notesSz cx="6858000" cy="9144000"/>
  <p:embeddedFontLst>
    <p:embeddedFont>
      <p:font typeface="Consolas" panose="020B0609020204030204" pitchFamily="49" charset="0"/>
      <p:regular r:id="rId42"/>
      <p:bold r:id="rId43"/>
      <p:italic r:id="rId44"/>
      <p:boldItalic r:id="rId45"/>
    </p:embeddedFont>
    <p:embeddedFont>
      <p:font typeface="Roboto"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254FB-B466-E50B-D3C0-C5BD2C7649AF}" v="137" dt="2024-12-05T10:20:16.285"/>
    <p1510:client id="{1F68140F-AAC6-5540-86AD-1B03421BCD7F}" v="2" dt="2024-12-05T09:40:09.094"/>
    <p1510:client id="{595C332B-C0CE-6B46-A45C-C7E2CEEFBF02}" v="2270" dt="2024-12-05T10:42:50.156"/>
    <p1510:client id="{F2676B6E-249A-433B-8811-DB47CCE31F83}" v="54" vWet="56" dt="2024-12-05T10:42:51.2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5.fntdata"/><Relationship Id="rId20" Type="http://schemas.openxmlformats.org/officeDocument/2006/relationships/slide" Target="slides/slide15.xml"/><Relationship Id="rId41" Type="http://schemas.openxmlformats.org/officeDocument/2006/relationships/notesMaster" Target="notesMasters/notesMaster1.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hwer Kumar" userId="86080ae9-f6b4-4bb6-a4ea-7d5324db94c2" providerId="ADAL" clId="{15CF0811-39A9-EA49-AC94-9F5E9DF473AD}"/>
    <pc:docChg chg="undo redo custSel addSld delSld modSld sldOrd addMainMaster delMainMaster">
      <pc:chgData name="Ishwer Kumar" userId="86080ae9-f6b4-4bb6-a4ea-7d5324db94c2" providerId="ADAL" clId="{15CF0811-39A9-EA49-AC94-9F5E9DF473AD}" dt="2024-12-03T16:44:07.278" v="2892" actId="947"/>
      <pc:docMkLst>
        <pc:docMk/>
      </pc:docMkLst>
      <pc:sldChg chg="modSp mod">
        <pc:chgData name="Ishwer Kumar" userId="86080ae9-f6b4-4bb6-a4ea-7d5324db94c2" providerId="ADAL" clId="{15CF0811-39A9-EA49-AC94-9F5E9DF473AD}" dt="2024-12-03T10:29:39.921" v="10" actId="20577"/>
        <pc:sldMkLst>
          <pc:docMk/>
          <pc:sldMk cId="0" sldId="256"/>
        </pc:sldMkLst>
        <pc:spChg chg="mod">
          <ac:chgData name="Ishwer Kumar" userId="86080ae9-f6b4-4bb6-a4ea-7d5324db94c2" providerId="ADAL" clId="{15CF0811-39A9-EA49-AC94-9F5E9DF473AD}" dt="2024-12-03T10:29:39.921" v="10" actId="20577"/>
          <ac:spMkLst>
            <pc:docMk/>
            <pc:sldMk cId="0" sldId="256"/>
            <ac:spMk id="69" creationId="{00000000-0000-0000-0000-000000000000}"/>
          </ac:spMkLst>
        </pc:spChg>
      </pc:sldChg>
      <pc:sldChg chg="modSp mod">
        <pc:chgData name="Ishwer Kumar" userId="86080ae9-f6b4-4bb6-a4ea-7d5324db94c2" providerId="ADAL" clId="{15CF0811-39A9-EA49-AC94-9F5E9DF473AD}" dt="2024-12-03T10:29:50.280" v="11" actId="20577"/>
        <pc:sldMkLst>
          <pc:docMk/>
          <pc:sldMk cId="0" sldId="257"/>
        </pc:sldMkLst>
        <pc:spChg chg="mod">
          <ac:chgData name="Ishwer Kumar" userId="86080ae9-f6b4-4bb6-a4ea-7d5324db94c2" providerId="ADAL" clId="{15CF0811-39A9-EA49-AC94-9F5E9DF473AD}" dt="2024-12-03T10:29:50.280" v="11" actId="20577"/>
          <ac:spMkLst>
            <pc:docMk/>
            <pc:sldMk cId="0" sldId="257"/>
            <ac:spMk id="75" creationId="{00000000-0000-0000-0000-000000000000}"/>
          </ac:spMkLst>
        </pc:spChg>
      </pc:sldChg>
      <pc:sldChg chg="modNotes">
        <pc:chgData name="Ishwer Kumar" userId="86080ae9-f6b4-4bb6-a4ea-7d5324db94c2" providerId="ADAL" clId="{15CF0811-39A9-EA49-AC94-9F5E9DF473AD}" dt="2024-12-03T16:14:49.255" v="1803"/>
        <pc:sldMkLst>
          <pc:docMk/>
          <pc:sldMk cId="0" sldId="258"/>
        </pc:sldMkLst>
      </pc:sldChg>
      <pc:sldChg chg="modNotes">
        <pc:chgData name="Ishwer Kumar" userId="86080ae9-f6b4-4bb6-a4ea-7d5324db94c2" providerId="ADAL" clId="{15CF0811-39A9-EA49-AC94-9F5E9DF473AD}" dt="2024-12-03T16:14:49.255" v="1803"/>
        <pc:sldMkLst>
          <pc:docMk/>
          <pc:sldMk cId="0" sldId="259"/>
        </pc:sldMkLst>
      </pc:sldChg>
      <pc:sldChg chg="modNotes">
        <pc:chgData name="Ishwer Kumar" userId="86080ae9-f6b4-4bb6-a4ea-7d5324db94c2" providerId="ADAL" clId="{15CF0811-39A9-EA49-AC94-9F5E9DF473AD}" dt="2024-12-03T16:14:49.255" v="1803"/>
        <pc:sldMkLst>
          <pc:docMk/>
          <pc:sldMk cId="0" sldId="260"/>
        </pc:sldMkLst>
      </pc:sldChg>
      <pc:sldChg chg="modSp mod">
        <pc:chgData name="Ishwer Kumar" userId="86080ae9-f6b4-4bb6-a4ea-7d5324db94c2" providerId="ADAL" clId="{15CF0811-39A9-EA49-AC94-9F5E9DF473AD}" dt="2024-12-03T10:35:14.359" v="171" actId="20577"/>
        <pc:sldMkLst>
          <pc:docMk/>
          <pc:sldMk cId="0" sldId="261"/>
        </pc:sldMkLst>
        <pc:spChg chg="mod">
          <ac:chgData name="Ishwer Kumar" userId="86080ae9-f6b4-4bb6-a4ea-7d5324db94c2" providerId="ADAL" clId="{15CF0811-39A9-EA49-AC94-9F5E9DF473AD}" dt="2024-12-03T10:35:14.359" v="171" actId="20577"/>
          <ac:spMkLst>
            <pc:docMk/>
            <pc:sldMk cId="0" sldId="261"/>
            <ac:spMk id="98" creationId="{00000000-0000-0000-0000-000000000000}"/>
          </ac:spMkLst>
        </pc:spChg>
      </pc:sldChg>
      <pc:sldChg chg="modSp mod">
        <pc:chgData name="Ishwer Kumar" userId="86080ae9-f6b4-4bb6-a4ea-7d5324db94c2" providerId="ADAL" clId="{15CF0811-39A9-EA49-AC94-9F5E9DF473AD}" dt="2024-12-03T10:39:49.857" v="310" actId="20577"/>
        <pc:sldMkLst>
          <pc:docMk/>
          <pc:sldMk cId="0" sldId="262"/>
        </pc:sldMkLst>
        <pc:spChg chg="mod">
          <ac:chgData name="Ishwer Kumar" userId="86080ae9-f6b4-4bb6-a4ea-7d5324db94c2" providerId="ADAL" clId="{15CF0811-39A9-EA49-AC94-9F5E9DF473AD}" dt="2024-12-03T10:39:49.857" v="310" actId="20577"/>
          <ac:spMkLst>
            <pc:docMk/>
            <pc:sldMk cId="0" sldId="262"/>
            <ac:spMk id="103" creationId="{00000000-0000-0000-0000-000000000000}"/>
          </ac:spMkLst>
        </pc:spChg>
        <pc:spChg chg="mod">
          <ac:chgData name="Ishwer Kumar" userId="86080ae9-f6b4-4bb6-a4ea-7d5324db94c2" providerId="ADAL" clId="{15CF0811-39A9-EA49-AC94-9F5E9DF473AD}" dt="2024-12-03T10:39:31.290" v="284" actId="5793"/>
          <ac:spMkLst>
            <pc:docMk/>
            <pc:sldMk cId="0" sldId="262"/>
            <ac:spMk id="104" creationId="{00000000-0000-0000-0000-000000000000}"/>
          </ac:spMkLst>
        </pc:spChg>
      </pc:sldChg>
      <pc:sldChg chg="modSp mod">
        <pc:chgData name="Ishwer Kumar" userId="86080ae9-f6b4-4bb6-a4ea-7d5324db94c2" providerId="ADAL" clId="{15CF0811-39A9-EA49-AC94-9F5E9DF473AD}" dt="2024-12-03T14:24:11.081" v="1206" actId="113"/>
        <pc:sldMkLst>
          <pc:docMk/>
          <pc:sldMk cId="0" sldId="263"/>
        </pc:sldMkLst>
        <pc:spChg chg="mod">
          <ac:chgData name="Ishwer Kumar" userId="86080ae9-f6b4-4bb6-a4ea-7d5324db94c2" providerId="ADAL" clId="{15CF0811-39A9-EA49-AC94-9F5E9DF473AD}" dt="2024-12-03T14:19:36.398" v="1168" actId="20577"/>
          <ac:spMkLst>
            <pc:docMk/>
            <pc:sldMk cId="0" sldId="263"/>
            <ac:spMk id="109" creationId="{00000000-0000-0000-0000-000000000000}"/>
          </ac:spMkLst>
        </pc:spChg>
        <pc:spChg chg="mod">
          <ac:chgData name="Ishwer Kumar" userId="86080ae9-f6b4-4bb6-a4ea-7d5324db94c2" providerId="ADAL" clId="{15CF0811-39A9-EA49-AC94-9F5E9DF473AD}" dt="2024-12-03T14:24:11.081" v="1206" actId="113"/>
          <ac:spMkLst>
            <pc:docMk/>
            <pc:sldMk cId="0" sldId="263"/>
            <ac:spMk id="110" creationId="{00000000-0000-0000-0000-000000000000}"/>
          </ac:spMkLst>
        </pc:spChg>
      </pc:sldChg>
      <pc:sldChg chg="ord">
        <pc:chgData name="Ishwer Kumar" userId="86080ae9-f6b4-4bb6-a4ea-7d5324db94c2" providerId="ADAL" clId="{15CF0811-39A9-EA49-AC94-9F5E9DF473AD}" dt="2024-12-03T15:24:27.165" v="1357" actId="20578"/>
        <pc:sldMkLst>
          <pc:docMk/>
          <pc:sldMk cId="0" sldId="264"/>
        </pc:sldMkLst>
      </pc:sldChg>
      <pc:sldChg chg="modSp mod ord">
        <pc:chgData name="Ishwer Kumar" userId="86080ae9-f6b4-4bb6-a4ea-7d5324db94c2" providerId="ADAL" clId="{15CF0811-39A9-EA49-AC94-9F5E9DF473AD}" dt="2024-12-03T15:31:12.934" v="1518" actId="20578"/>
        <pc:sldMkLst>
          <pc:docMk/>
          <pc:sldMk cId="0" sldId="265"/>
        </pc:sldMkLst>
        <pc:spChg chg="mod">
          <ac:chgData name="Ishwer Kumar" userId="86080ae9-f6b4-4bb6-a4ea-7d5324db94c2" providerId="ADAL" clId="{15CF0811-39A9-EA49-AC94-9F5E9DF473AD}" dt="2024-12-03T15:30:40.762" v="1515"/>
          <ac:spMkLst>
            <pc:docMk/>
            <pc:sldMk cId="0" sldId="265"/>
            <ac:spMk id="122" creationId="{00000000-0000-0000-0000-000000000000}"/>
          </ac:spMkLst>
        </pc:spChg>
      </pc:sldChg>
      <pc:sldChg chg="modSp mod ord">
        <pc:chgData name="Ishwer Kumar" userId="86080ae9-f6b4-4bb6-a4ea-7d5324db94c2" providerId="ADAL" clId="{15CF0811-39A9-EA49-AC94-9F5E9DF473AD}" dt="2024-12-03T15:30:07.517" v="1506" actId="20578"/>
        <pc:sldMkLst>
          <pc:docMk/>
          <pc:sldMk cId="0" sldId="266"/>
        </pc:sldMkLst>
        <pc:spChg chg="mod">
          <ac:chgData name="Ishwer Kumar" userId="86080ae9-f6b4-4bb6-a4ea-7d5324db94c2" providerId="ADAL" clId="{15CF0811-39A9-EA49-AC94-9F5E9DF473AD}" dt="2024-12-03T15:29:22.857" v="1505"/>
          <ac:spMkLst>
            <pc:docMk/>
            <pc:sldMk cId="0" sldId="266"/>
            <ac:spMk id="128" creationId="{00000000-0000-0000-0000-000000000000}"/>
          </ac:spMkLst>
        </pc:spChg>
      </pc:sldChg>
      <pc:sldChg chg="modSp del mod">
        <pc:chgData name="Ishwer Kumar" userId="86080ae9-f6b4-4bb6-a4ea-7d5324db94c2" providerId="ADAL" clId="{15CF0811-39A9-EA49-AC94-9F5E9DF473AD}" dt="2024-12-03T15:30:48.472" v="1516" actId="2696"/>
        <pc:sldMkLst>
          <pc:docMk/>
          <pc:sldMk cId="0" sldId="267"/>
        </pc:sldMkLst>
        <pc:spChg chg="mod">
          <ac:chgData name="Ishwer Kumar" userId="86080ae9-f6b4-4bb6-a4ea-7d5324db94c2" providerId="ADAL" clId="{15CF0811-39A9-EA49-AC94-9F5E9DF473AD}" dt="2024-12-03T15:30:33.343" v="1508" actId="21"/>
          <ac:spMkLst>
            <pc:docMk/>
            <pc:sldMk cId="0" sldId="267"/>
            <ac:spMk id="134" creationId="{00000000-0000-0000-0000-000000000000}"/>
          </ac:spMkLst>
        </pc:spChg>
      </pc:sldChg>
      <pc:sldChg chg="modSp mod ord">
        <pc:chgData name="Ishwer Kumar" userId="86080ae9-f6b4-4bb6-a4ea-7d5324db94c2" providerId="ADAL" clId="{15CF0811-39A9-EA49-AC94-9F5E9DF473AD}" dt="2024-12-03T15:32:35.888" v="1521" actId="20578"/>
        <pc:sldMkLst>
          <pc:docMk/>
          <pc:sldMk cId="0" sldId="268"/>
        </pc:sldMkLst>
        <pc:spChg chg="mod">
          <ac:chgData name="Ishwer Kumar" userId="86080ae9-f6b4-4bb6-a4ea-7d5324db94c2" providerId="ADAL" clId="{15CF0811-39A9-EA49-AC94-9F5E9DF473AD}" dt="2024-12-03T15:31:43.053" v="1520" actId="20577"/>
          <ac:spMkLst>
            <pc:docMk/>
            <pc:sldMk cId="0" sldId="268"/>
            <ac:spMk id="140" creationId="{00000000-0000-0000-0000-000000000000}"/>
          </ac:spMkLst>
        </pc:spChg>
      </pc:sldChg>
      <pc:sldChg chg="ord">
        <pc:chgData name="Ishwer Kumar" userId="86080ae9-f6b4-4bb6-a4ea-7d5324db94c2" providerId="ADAL" clId="{15CF0811-39A9-EA49-AC94-9F5E9DF473AD}" dt="2024-12-03T15:32:35.888" v="1521" actId="20578"/>
        <pc:sldMkLst>
          <pc:docMk/>
          <pc:sldMk cId="0" sldId="269"/>
        </pc:sldMkLst>
      </pc:sldChg>
      <pc:sldChg chg="modSp mod">
        <pc:chgData name="Ishwer Kumar" userId="86080ae9-f6b4-4bb6-a4ea-7d5324db94c2" providerId="ADAL" clId="{15CF0811-39A9-EA49-AC94-9F5E9DF473AD}" dt="2024-12-03T14:35:26.212" v="1343" actId="20577"/>
        <pc:sldMkLst>
          <pc:docMk/>
          <pc:sldMk cId="0" sldId="270"/>
        </pc:sldMkLst>
        <pc:spChg chg="mod">
          <ac:chgData name="Ishwer Kumar" userId="86080ae9-f6b4-4bb6-a4ea-7d5324db94c2" providerId="ADAL" clId="{15CF0811-39A9-EA49-AC94-9F5E9DF473AD}" dt="2024-12-03T14:35:26.212" v="1343" actId="20577"/>
          <ac:spMkLst>
            <pc:docMk/>
            <pc:sldMk cId="0" sldId="270"/>
            <ac:spMk id="152" creationId="{00000000-0000-0000-0000-000000000000}"/>
          </ac:spMkLst>
        </pc:spChg>
      </pc:sldChg>
      <pc:sldChg chg="modNotes">
        <pc:chgData name="Ishwer Kumar" userId="86080ae9-f6b4-4bb6-a4ea-7d5324db94c2" providerId="ADAL" clId="{15CF0811-39A9-EA49-AC94-9F5E9DF473AD}" dt="2024-12-03T16:14:49.255" v="1803"/>
        <pc:sldMkLst>
          <pc:docMk/>
          <pc:sldMk cId="0" sldId="271"/>
        </pc:sldMkLst>
      </pc:sldChg>
      <pc:sldChg chg="modSp mod">
        <pc:chgData name="Ishwer Kumar" userId="86080ae9-f6b4-4bb6-a4ea-7d5324db94c2" providerId="ADAL" clId="{15CF0811-39A9-EA49-AC94-9F5E9DF473AD}" dt="2024-12-03T10:31:02.391" v="26" actId="20577"/>
        <pc:sldMkLst>
          <pc:docMk/>
          <pc:sldMk cId="1712128702" sldId="272"/>
        </pc:sldMkLst>
        <pc:spChg chg="mod">
          <ac:chgData name="Ishwer Kumar" userId="86080ae9-f6b4-4bb6-a4ea-7d5324db94c2" providerId="ADAL" clId="{15CF0811-39A9-EA49-AC94-9F5E9DF473AD}" dt="2024-12-03T10:31:02.391" v="26" actId="20577"/>
          <ac:spMkLst>
            <pc:docMk/>
            <pc:sldMk cId="1712128702" sldId="272"/>
            <ac:spMk id="87" creationId="{80265C8A-76D1-5CC3-49B6-9BA547DF5EBF}"/>
          </ac:spMkLst>
        </pc:spChg>
      </pc:sldChg>
      <pc:sldChg chg="modSp new mod">
        <pc:chgData name="Ishwer Kumar" userId="86080ae9-f6b4-4bb6-a4ea-7d5324db94c2" providerId="ADAL" clId="{15CF0811-39A9-EA49-AC94-9F5E9DF473AD}" dt="2024-12-03T15:27:02.668" v="1486" actId="20577"/>
        <pc:sldMkLst>
          <pc:docMk/>
          <pc:sldMk cId="1757087954" sldId="273"/>
        </pc:sldMkLst>
        <pc:spChg chg="mod">
          <ac:chgData name="Ishwer Kumar" userId="86080ae9-f6b4-4bb6-a4ea-7d5324db94c2" providerId="ADAL" clId="{15CF0811-39A9-EA49-AC94-9F5E9DF473AD}" dt="2024-12-03T10:40:34.601" v="381" actId="20577"/>
          <ac:spMkLst>
            <pc:docMk/>
            <pc:sldMk cId="1757087954" sldId="273"/>
            <ac:spMk id="2" creationId="{8A4A8EEC-CDDD-9CC4-CF85-82359490EA0A}"/>
          </ac:spMkLst>
        </pc:spChg>
        <pc:spChg chg="mod">
          <ac:chgData name="Ishwer Kumar" userId="86080ae9-f6b4-4bb6-a4ea-7d5324db94c2" providerId="ADAL" clId="{15CF0811-39A9-EA49-AC94-9F5E9DF473AD}" dt="2024-12-03T15:27:02.668" v="1486" actId="20577"/>
          <ac:spMkLst>
            <pc:docMk/>
            <pc:sldMk cId="1757087954" sldId="273"/>
            <ac:spMk id="3" creationId="{678F6A58-6E16-147B-542C-48C0362E51A6}"/>
          </ac:spMkLst>
        </pc:spChg>
      </pc:sldChg>
      <pc:sldChg chg="modSp add mod">
        <pc:chgData name="Ishwer Kumar" userId="86080ae9-f6b4-4bb6-a4ea-7d5324db94c2" providerId="ADAL" clId="{15CF0811-39A9-EA49-AC94-9F5E9DF473AD}" dt="2024-12-03T14:24:27.479" v="1207" actId="255"/>
        <pc:sldMkLst>
          <pc:docMk/>
          <pc:sldMk cId="699691216" sldId="274"/>
        </pc:sldMkLst>
        <pc:spChg chg="mod">
          <ac:chgData name="Ishwer Kumar" userId="86080ae9-f6b4-4bb6-a4ea-7d5324db94c2" providerId="ADAL" clId="{15CF0811-39A9-EA49-AC94-9F5E9DF473AD}" dt="2024-12-03T14:24:27.479" v="1207" actId="255"/>
          <ac:spMkLst>
            <pc:docMk/>
            <pc:sldMk cId="699691216" sldId="274"/>
            <ac:spMk id="110" creationId="{22F61847-E30E-DD2E-E82D-181967B94F4A}"/>
          </ac:spMkLst>
        </pc:spChg>
      </pc:sldChg>
      <pc:sldChg chg="addSp modSp add mod">
        <pc:chgData name="Ishwer Kumar" userId="86080ae9-f6b4-4bb6-a4ea-7d5324db94c2" providerId="ADAL" clId="{15CF0811-39A9-EA49-AC94-9F5E9DF473AD}" dt="2024-12-03T14:32:20.781" v="1332" actId="255"/>
        <pc:sldMkLst>
          <pc:docMk/>
          <pc:sldMk cId="1913631941" sldId="275"/>
        </pc:sldMkLst>
        <pc:spChg chg="add mod">
          <ac:chgData name="Ishwer Kumar" userId="86080ae9-f6b4-4bb6-a4ea-7d5324db94c2" providerId="ADAL" clId="{15CF0811-39A9-EA49-AC94-9F5E9DF473AD}" dt="2024-12-03T14:30:34.464" v="1300" actId="108"/>
          <ac:spMkLst>
            <pc:docMk/>
            <pc:sldMk cId="1913631941" sldId="275"/>
            <ac:spMk id="2" creationId="{3E6A1D94-BF61-CC63-C005-2CFCFFF88272}"/>
          </ac:spMkLst>
        </pc:spChg>
        <pc:spChg chg="add mod">
          <ac:chgData name="Ishwer Kumar" userId="86080ae9-f6b4-4bb6-a4ea-7d5324db94c2" providerId="ADAL" clId="{15CF0811-39A9-EA49-AC94-9F5E9DF473AD}" dt="2024-12-03T14:32:20.781" v="1332" actId="255"/>
          <ac:spMkLst>
            <pc:docMk/>
            <pc:sldMk cId="1913631941" sldId="275"/>
            <ac:spMk id="3" creationId="{2631E6EA-F833-2A65-3329-10CD49D3B218}"/>
          </ac:spMkLst>
        </pc:spChg>
        <pc:spChg chg="mod">
          <ac:chgData name="Ishwer Kumar" userId="86080ae9-f6b4-4bb6-a4ea-7d5324db94c2" providerId="ADAL" clId="{15CF0811-39A9-EA49-AC94-9F5E9DF473AD}" dt="2024-12-03T14:29:40.697" v="1296" actId="14100"/>
          <ac:spMkLst>
            <pc:docMk/>
            <pc:sldMk cId="1913631941" sldId="275"/>
            <ac:spMk id="110" creationId="{7BACB262-65EE-823C-C986-64B2F5D707C7}"/>
          </ac:spMkLst>
        </pc:spChg>
      </pc:sldChg>
      <pc:sldChg chg="modSp add mod ord">
        <pc:chgData name="Ishwer Kumar" userId="86080ae9-f6b4-4bb6-a4ea-7d5324db94c2" providerId="ADAL" clId="{15CF0811-39A9-EA49-AC94-9F5E9DF473AD}" dt="2024-12-03T15:39:18.853" v="1547" actId="113"/>
        <pc:sldMkLst>
          <pc:docMk/>
          <pc:sldMk cId="2391980115" sldId="276"/>
        </pc:sldMkLst>
        <pc:spChg chg="mod">
          <ac:chgData name="Ishwer Kumar" userId="86080ae9-f6b4-4bb6-a4ea-7d5324db94c2" providerId="ADAL" clId="{15CF0811-39A9-EA49-AC94-9F5E9DF473AD}" dt="2024-12-03T15:36:49.986" v="1527" actId="20577"/>
          <ac:spMkLst>
            <pc:docMk/>
            <pc:sldMk cId="2391980115" sldId="276"/>
            <ac:spMk id="109" creationId="{7A89BF92-383E-EC06-D323-52987FA06872}"/>
          </ac:spMkLst>
        </pc:spChg>
        <pc:spChg chg="mod">
          <ac:chgData name="Ishwer Kumar" userId="86080ae9-f6b4-4bb6-a4ea-7d5324db94c2" providerId="ADAL" clId="{15CF0811-39A9-EA49-AC94-9F5E9DF473AD}" dt="2024-12-03T15:39:18.853" v="1547" actId="113"/>
          <ac:spMkLst>
            <pc:docMk/>
            <pc:sldMk cId="2391980115" sldId="276"/>
            <ac:spMk id="110" creationId="{C0179EBF-52FB-EEE9-A839-08091355134D}"/>
          </ac:spMkLst>
        </pc:spChg>
      </pc:sldChg>
      <pc:sldChg chg="modSp add mod">
        <pc:chgData name="Ishwer Kumar" userId="86080ae9-f6b4-4bb6-a4ea-7d5324db94c2" providerId="ADAL" clId="{15CF0811-39A9-EA49-AC94-9F5E9DF473AD}" dt="2024-12-03T15:42:53.595" v="1607" actId="113"/>
        <pc:sldMkLst>
          <pc:docMk/>
          <pc:sldMk cId="3944358196" sldId="277"/>
        </pc:sldMkLst>
        <pc:spChg chg="mod">
          <ac:chgData name="Ishwer Kumar" userId="86080ae9-f6b4-4bb6-a4ea-7d5324db94c2" providerId="ADAL" clId="{15CF0811-39A9-EA49-AC94-9F5E9DF473AD}" dt="2024-12-03T15:42:53.595" v="1607" actId="113"/>
          <ac:spMkLst>
            <pc:docMk/>
            <pc:sldMk cId="3944358196" sldId="277"/>
            <ac:spMk id="110" creationId="{2E3956BB-D420-1813-2A3C-4F10A29A0A72}"/>
          </ac:spMkLst>
        </pc:spChg>
      </pc:sldChg>
      <pc:sldChg chg="modSp add mod">
        <pc:chgData name="Ishwer Kumar" userId="86080ae9-f6b4-4bb6-a4ea-7d5324db94c2" providerId="ADAL" clId="{15CF0811-39A9-EA49-AC94-9F5E9DF473AD}" dt="2024-12-03T15:44:33.127" v="1631" actId="113"/>
        <pc:sldMkLst>
          <pc:docMk/>
          <pc:sldMk cId="3127487206" sldId="278"/>
        </pc:sldMkLst>
        <pc:spChg chg="mod">
          <ac:chgData name="Ishwer Kumar" userId="86080ae9-f6b4-4bb6-a4ea-7d5324db94c2" providerId="ADAL" clId="{15CF0811-39A9-EA49-AC94-9F5E9DF473AD}" dt="2024-12-03T15:44:33.127" v="1631" actId="113"/>
          <ac:spMkLst>
            <pc:docMk/>
            <pc:sldMk cId="3127487206" sldId="278"/>
            <ac:spMk id="110" creationId="{B7B4333A-2BE3-A5D7-8509-93307024F87F}"/>
          </ac:spMkLst>
        </pc:spChg>
      </pc:sldChg>
      <pc:sldChg chg="modSp add mod ord">
        <pc:chgData name="Ishwer Kumar" userId="86080ae9-f6b4-4bb6-a4ea-7d5324db94c2" providerId="ADAL" clId="{15CF0811-39A9-EA49-AC94-9F5E9DF473AD}" dt="2024-12-03T15:57:06.783" v="1731" actId="20577"/>
        <pc:sldMkLst>
          <pc:docMk/>
          <pc:sldMk cId="1060225031" sldId="279"/>
        </pc:sldMkLst>
        <pc:spChg chg="mod">
          <ac:chgData name="Ishwer Kumar" userId="86080ae9-f6b4-4bb6-a4ea-7d5324db94c2" providerId="ADAL" clId="{15CF0811-39A9-EA49-AC94-9F5E9DF473AD}" dt="2024-12-03T15:56:02.181" v="1696" actId="20577"/>
          <ac:spMkLst>
            <pc:docMk/>
            <pc:sldMk cId="1060225031" sldId="279"/>
            <ac:spMk id="2" creationId="{6E0E3411-2599-790F-5FC2-850395CA14BC}"/>
          </ac:spMkLst>
        </pc:spChg>
        <pc:spChg chg="mod">
          <ac:chgData name="Ishwer Kumar" userId="86080ae9-f6b4-4bb6-a4ea-7d5324db94c2" providerId="ADAL" clId="{15CF0811-39A9-EA49-AC94-9F5E9DF473AD}" dt="2024-12-03T15:57:06.783" v="1731" actId="20577"/>
          <ac:spMkLst>
            <pc:docMk/>
            <pc:sldMk cId="1060225031" sldId="279"/>
            <ac:spMk id="3" creationId="{283F19B0-AE87-419D-CF66-54025342AABC}"/>
          </ac:spMkLst>
        </pc:spChg>
        <pc:spChg chg="mod">
          <ac:chgData name="Ishwer Kumar" userId="86080ae9-f6b4-4bb6-a4ea-7d5324db94c2" providerId="ADAL" clId="{15CF0811-39A9-EA49-AC94-9F5E9DF473AD}" dt="2024-12-03T15:52:55.160" v="1640" actId="20577"/>
          <ac:spMkLst>
            <pc:docMk/>
            <pc:sldMk cId="1060225031" sldId="279"/>
            <ac:spMk id="109" creationId="{9B404ADC-6430-0F69-C6B9-723EF9A3FB37}"/>
          </ac:spMkLst>
        </pc:spChg>
        <pc:spChg chg="mod">
          <ac:chgData name="Ishwer Kumar" userId="86080ae9-f6b4-4bb6-a4ea-7d5324db94c2" providerId="ADAL" clId="{15CF0811-39A9-EA49-AC94-9F5E9DF473AD}" dt="2024-12-03T15:55:23.086" v="1677" actId="20577"/>
          <ac:spMkLst>
            <pc:docMk/>
            <pc:sldMk cId="1060225031" sldId="279"/>
            <ac:spMk id="110" creationId="{7F023360-FE74-D1A0-E443-95A85040D485}"/>
          </ac:spMkLst>
        </pc:spChg>
      </pc:sldChg>
      <pc:sldChg chg="add del">
        <pc:chgData name="Ishwer Kumar" userId="86080ae9-f6b4-4bb6-a4ea-7d5324db94c2" providerId="ADAL" clId="{15CF0811-39A9-EA49-AC94-9F5E9DF473AD}" dt="2024-12-03T15:52:34.926" v="1633" actId="2696"/>
        <pc:sldMkLst>
          <pc:docMk/>
          <pc:sldMk cId="1486739316" sldId="279"/>
        </pc:sldMkLst>
      </pc:sldChg>
      <pc:sldChg chg="addSp delSp modSp new del mod">
        <pc:chgData name="Ishwer Kumar" userId="86080ae9-f6b4-4bb6-a4ea-7d5324db94c2" providerId="ADAL" clId="{15CF0811-39A9-EA49-AC94-9F5E9DF473AD}" dt="2024-12-03T16:14:49.251" v="1802" actId="2696"/>
        <pc:sldMkLst>
          <pc:docMk/>
          <pc:sldMk cId="1708033158" sldId="280"/>
        </pc:sldMkLst>
        <pc:spChg chg="add del mod">
          <ac:chgData name="Ishwer Kumar" userId="86080ae9-f6b4-4bb6-a4ea-7d5324db94c2" providerId="ADAL" clId="{15CF0811-39A9-EA49-AC94-9F5E9DF473AD}" dt="2024-12-03T16:03:07.411" v="1798"/>
          <ac:spMkLst>
            <pc:docMk/>
            <pc:sldMk cId="1708033158" sldId="280"/>
            <ac:spMk id="2" creationId="{3073C0DC-BEB4-00CE-B86F-706E36F597AB}"/>
          </ac:spMkLst>
        </pc:spChg>
        <pc:spChg chg="add del mod">
          <ac:chgData name="Ishwer Kumar" userId="86080ae9-f6b4-4bb6-a4ea-7d5324db94c2" providerId="ADAL" clId="{15CF0811-39A9-EA49-AC94-9F5E9DF473AD}" dt="2024-12-03T16:03:05.948" v="1796"/>
          <ac:spMkLst>
            <pc:docMk/>
            <pc:sldMk cId="1708033158" sldId="280"/>
            <ac:spMk id="3" creationId="{E5B1912F-8255-DBB3-A0D8-E5FBFD6A21EC}"/>
          </ac:spMkLst>
        </pc:spChg>
      </pc:sldChg>
      <pc:sldChg chg="delSp new del mod setBg">
        <pc:chgData name="Ishwer Kumar" userId="86080ae9-f6b4-4bb6-a4ea-7d5324db94c2" providerId="ADAL" clId="{15CF0811-39A9-EA49-AC94-9F5E9DF473AD}" dt="2024-12-03T16:02:42.958" v="1789" actId="2696"/>
        <pc:sldMkLst>
          <pc:docMk/>
          <pc:sldMk cId="1985071892" sldId="280"/>
        </pc:sldMkLst>
        <pc:spChg chg="del">
          <ac:chgData name="Ishwer Kumar" userId="86080ae9-f6b4-4bb6-a4ea-7d5324db94c2" providerId="ADAL" clId="{15CF0811-39A9-EA49-AC94-9F5E9DF473AD}" dt="2024-12-03T16:01:30.109" v="1733" actId="478"/>
          <ac:spMkLst>
            <pc:docMk/>
            <pc:sldMk cId="1985071892" sldId="280"/>
            <ac:spMk id="2" creationId="{91288402-3528-1654-D795-2D2AD5A70371}"/>
          </ac:spMkLst>
        </pc:spChg>
        <pc:spChg chg="del">
          <ac:chgData name="Ishwer Kumar" userId="86080ae9-f6b4-4bb6-a4ea-7d5324db94c2" providerId="ADAL" clId="{15CF0811-39A9-EA49-AC94-9F5E9DF473AD}" dt="2024-12-03T16:01:31.605" v="1734" actId="478"/>
          <ac:spMkLst>
            <pc:docMk/>
            <pc:sldMk cId="1985071892" sldId="280"/>
            <ac:spMk id="3" creationId="{6D615164-D46F-9F15-C7B3-93F25C16037B}"/>
          </ac:spMkLst>
        </pc:spChg>
      </pc:sldChg>
      <pc:sldChg chg="addSp delSp modSp add del mod">
        <pc:chgData name="Ishwer Kumar" userId="86080ae9-f6b4-4bb6-a4ea-7d5324db94c2" providerId="ADAL" clId="{15CF0811-39A9-EA49-AC94-9F5E9DF473AD}" dt="2024-12-03T16:44:07.278" v="2892" actId="947"/>
        <pc:sldMkLst>
          <pc:docMk/>
          <pc:sldMk cId="73760142" sldId="1603"/>
        </pc:sldMkLst>
        <pc:spChg chg="mod">
          <ac:chgData name="Ishwer Kumar" userId="86080ae9-f6b4-4bb6-a4ea-7d5324db94c2" providerId="ADAL" clId="{15CF0811-39A9-EA49-AC94-9F5E9DF473AD}" dt="2024-12-03T16:42:59.398" v="2889" actId="2711"/>
          <ac:spMkLst>
            <pc:docMk/>
            <pc:sldMk cId="73760142" sldId="1603"/>
            <ac:spMk id="3" creationId="{FFCB7F19-0F7E-388B-396D-D87F36107BA0}"/>
          </ac:spMkLst>
        </pc:spChg>
        <pc:graphicFrameChg chg="add mod modGraphic">
          <ac:chgData name="Ishwer Kumar" userId="86080ae9-f6b4-4bb6-a4ea-7d5324db94c2" providerId="ADAL" clId="{15CF0811-39A9-EA49-AC94-9F5E9DF473AD}" dt="2024-12-03T16:44:07.278" v="2892" actId="947"/>
          <ac:graphicFrameMkLst>
            <pc:docMk/>
            <pc:sldMk cId="73760142" sldId="1603"/>
            <ac:graphicFrameMk id="2" creationId="{2986A553-C16E-126A-3725-B83FBB7F0D34}"/>
          </ac:graphicFrameMkLst>
        </pc:graphicFrameChg>
        <pc:graphicFrameChg chg="del mod modGraphic">
          <ac:chgData name="Ishwer Kumar" userId="86080ae9-f6b4-4bb6-a4ea-7d5324db94c2" providerId="ADAL" clId="{15CF0811-39A9-EA49-AC94-9F5E9DF473AD}" dt="2024-12-03T16:43:07.146" v="2890" actId="21"/>
          <ac:graphicFrameMkLst>
            <pc:docMk/>
            <pc:sldMk cId="73760142" sldId="1603"/>
            <ac:graphicFrameMk id="8" creationId="{2CD86328-2369-3A09-9FA1-CD2F4BB020C2}"/>
          </ac:graphicFrameMkLst>
        </pc:graphicFrameChg>
      </pc:sldChg>
      <pc:sldChg chg="addSp delSp modSp new mod">
        <pc:chgData name="Ishwer Kumar" userId="86080ae9-f6b4-4bb6-a4ea-7d5324db94c2" providerId="ADAL" clId="{15CF0811-39A9-EA49-AC94-9F5E9DF473AD}" dt="2024-12-03T16:40:52.340" v="2882" actId="20577"/>
        <pc:sldMkLst>
          <pc:docMk/>
          <pc:sldMk cId="1031189307" sldId="1604"/>
        </pc:sldMkLst>
        <pc:spChg chg="mod">
          <ac:chgData name="Ishwer Kumar" userId="86080ae9-f6b4-4bb6-a4ea-7d5324db94c2" providerId="ADAL" clId="{15CF0811-39A9-EA49-AC94-9F5E9DF473AD}" dt="2024-12-03T16:18:58.114" v="1838" actId="242"/>
          <ac:spMkLst>
            <pc:docMk/>
            <pc:sldMk cId="1031189307" sldId="1604"/>
            <ac:spMk id="2" creationId="{FC144A7E-8959-0057-8CE6-B3D00D759C4C}"/>
          </ac:spMkLst>
        </pc:spChg>
        <pc:spChg chg="del mod">
          <ac:chgData name="Ishwer Kumar" userId="86080ae9-f6b4-4bb6-a4ea-7d5324db94c2" providerId="ADAL" clId="{15CF0811-39A9-EA49-AC94-9F5E9DF473AD}" dt="2024-12-03T16:19:18.123" v="1847" actId="478"/>
          <ac:spMkLst>
            <pc:docMk/>
            <pc:sldMk cId="1031189307" sldId="1604"/>
            <ac:spMk id="3" creationId="{F71A840C-6A4D-2947-3FA3-DC250B4E6693}"/>
          </ac:spMkLst>
        </pc:spChg>
        <pc:spChg chg="add del mod">
          <ac:chgData name="Ishwer Kumar" userId="86080ae9-f6b4-4bb6-a4ea-7d5324db94c2" providerId="ADAL" clId="{15CF0811-39A9-EA49-AC94-9F5E9DF473AD}" dt="2024-12-03T16:17:43.281" v="1807"/>
          <ac:spMkLst>
            <pc:docMk/>
            <pc:sldMk cId="1031189307" sldId="1604"/>
            <ac:spMk id="4" creationId="{9BFBDCE7-CEB2-1625-3CAD-E62C8A3B017F}"/>
          </ac:spMkLst>
        </pc:spChg>
        <pc:spChg chg="add del mod">
          <ac:chgData name="Ishwer Kumar" userId="86080ae9-f6b4-4bb6-a4ea-7d5324db94c2" providerId="ADAL" clId="{15CF0811-39A9-EA49-AC94-9F5E9DF473AD}" dt="2024-12-03T16:22:59.241" v="2115" actId="478"/>
          <ac:spMkLst>
            <pc:docMk/>
            <pc:sldMk cId="1031189307" sldId="1604"/>
            <ac:spMk id="5" creationId="{8C8FF95D-3140-A247-B504-5A4E60D8DD52}"/>
          </ac:spMkLst>
        </pc:spChg>
        <pc:spChg chg="add mod">
          <ac:chgData name="Ishwer Kumar" userId="86080ae9-f6b4-4bb6-a4ea-7d5324db94c2" providerId="ADAL" clId="{15CF0811-39A9-EA49-AC94-9F5E9DF473AD}" dt="2024-12-03T16:40:52.340" v="2882" actId="20577"/>
          <ac:spMkLst>
            <pc:docMk/>
            <pc:sldMk cId="1031189307" sldId="1604"/>
            <ac:spMk id="6" creationId="{1DFE831C-DFA1-ED09-CFA3-F609F1D2F3F4}"/>
          </ac:spMkLst>
        </pc:spChg>
      </pc:sldChg>
      <pc:sldMasterChg chg="add del">
        <pc:chgData name="Ishwer Kumar" userId="86080ae9-f6b4-4bb6-a4ea-7d5324db94c2" providerId="ADAL" clId="{15CF0811-39A9-EA49-AC94-9F5E9DF473AD}" dt="2024-12-03T16:40:52.760" v="2883" actId="2696"/>
        <pc:sldMasterMkLst>
          <pc:docMk/>
          <pc:sldMasterMk cId="669461615" sldId="2147483660"/>
        </pc:sldMasterMkLst>
      </pc:sldMasterChg>
    </pc:docChg>
  </pc:docChgLst>
  <pc:docChgLst>
    <pc:chgData name="Bhaskar Garg" userId="S::bhaskargarg@iisc.ac.in::cd230dde-8605-44ef-af74-2ad9ecae99f2" providerId="AD" clId="Web-{142254FB-B466-E50B-D3C0-C5BD2C7649AF}"/>
    <pc:docChg chg="modSld">
      <pc:chgData name="Bhaskar Garg" userId="S::bhaskargarg@iisc.ac.in::cd230dde-8605-44ef-af74-2ad9ecae99f2" providerId="AD" clId="Web-{142254FB-B466-E50B-D3C0-C5BD2C7649AF}" dt="2024-12-05T10:03:39.195" v="122" actId="20577"/>
      <pc:docMkLst>
        <pc:docMk/>
      </pc:docMkLst>
      <pc:sldChg chg="addSp delSp modSp">
        <pc:chgData name="Bhaskar Garg" userId="S::bhaskargarg@iisc.ac.in::cd230dde-8605-44ef-af74-2ad9ecae99f2" providerId="AD" clId="Web-{142254FB-B466-E50B-D3C0-C5BD2C7649AF}" dt="2024-12-05T09:41:39.561" v="81" actId="20577"/>
        <pc:sldMkLst>
          <pc:docMk/>
          <pc:sldMk cId="1031189307" sldId="1604"/>
        </pc:sldMkLst>
        <pc:spChg chg="mod">
          <ac:chgData name="Bhaskar Garg" userId="S::bhaskargarg@iisc.ac.in::cd230dde-8605-44ef-af74-2ad9ecae99f2" providerId="AD" clId="Web-{142254FB-B466-E50B-D3C0-C5BD2C7649AF}" dt="2024-12-05T09:41:39.561" v="81" actId="20577"/>
          <ac:spMkLst>
            <pc:docMk/>
            <pc:sldMk cId="1031189307" sldId="1604"/>
            <ac:spMk id="6" creationId="{1DFE831C-DFA1-ED09-CFA3-F609F1D2F3F4}"/>
          </ac:spMkLst>
        </pc:spChg>
        <pc:picChg chg="add del mod">
          <ac:chgData name="Bhaskar Garg" userId="S::bhaskargarg@iisc.ac.in::cd230dde-8605-44ef-af74-2ad9ecae99f2" providerId="AD" clId="Web-{142254FB-B466-E50B-D3C0-C5BD2C7649AF}" dt="2024-12-05T09:38:14.277" v="23"/>
          <ac:picMkLst>
            <pc:docMk/>
            <pc:sldMk cId="1031189307" sldId="1604"/>
            <ac:picMk id="3" creationId="{C583D4C9-B581-4589-92D8-0ECAB211A168}"/>
          </ac:picMkLst>
        </pc:picChg>
      </pc:sldChg>
      <pc:sldChg chg="addSp modSp">
        <pc:chgData name="Bhaskar Garg" userId="S::bhaskargarg@iisc.ac.in::cd230dde-8605-44ef-af74-2ad9ecae99f2" providerId="AD" clId="Web-{142254FB-B466-E50B-D3C0-C5BD2C7649AF}" dt="2024-12-05T10:02:47.928" v="117" actId="20577"/>
        <pc:sldMkLst>
          <pc:docMk/>
          <pc:sldMk cId="1145192282" sldId="1613"/>
        </pc:sldMkLst>
        <pc:spChg chg="mod">
          <ac:chgData name="Bhaskar Garg" userId="S::bhaskargarg@iisc.ac.in::cd230dde-8605-44ef-af74-2ad9ecae99f2" providerId="AD" clId="Web-{142254FB-B466-E50B-D3C0-C5BD2C7649AF}" dt="2024-12-05T10:01:08.817" v="97" actId="20577"/>
          <ac:spMkLst>
            <pc:docMk/>
            <pc:sldMk cId="1145192282" sldId="1613"/>
            <ac:spMk id="2" creationId="{1B4B00EC-D44A-B689-58F3-E962A675EE6A}"/>
          </ac:spMkLst>
        </pc:spChg>
        <pc:spChg chg="add mod">
          <ac:chgData name="Bhaskar Garg" userId="S::bhaskargarg@iisc.ac.in::cd230dde-8605-44ef-af74-2ad9ecae99f2" providerId="AD" clId="Web-{142254FB-B466-E50B-D3C0-C5BD2C7649AF}" dt="2024-12-05T10:02:47.928" v="117" actId="20577"/>
          <ac:spMkLst>
            <pc:docMk/>
            <pc:sldMk cId="1145192282" sldId="1613"/>
            <ac:spMk id="5" creationId="{76E813A8-377A-0A6B-BCD4-AE64A5CB96A4}"/>
          </ac:spMkLst>
        </pc:spChg>
      </pc:sldChg>
      <pc:sldChg chg="addSp delSp modSp">
        <pc:chgData name="Bhaskar Garg" userId="S::bhaskargarg@iisc.ac.in::cd230dde-8605-44ef-af74-2ad9ecae99f2" providerId="AD" clId="Web-{142254FB-B466-E50B-D3C0-C5BD2C7649AF}" dt="2024-12-05T10:03:39.195" v="122" actId="20577"/>
        <pc:sldMkLst>
          <pc:docMk/>
          <pc:sldMk cId="745997478" sldId="1614"/>
        </pc:sldMkLst>
        <pc:spChg chg="mod">
          <ac:chgData name="Bhaskar Garg" userId="S::bhaskargarg@iisc.ac.in::cd230dde-8605-44ef-af74-2ad9ecae99f2" providerId="AD" clId="Web-{142254FB-B466-E50B-D3C0-C5BD2C7649AF}" dt="2024-12-05T10:03:39.195" v="122" actId="20577"/>
          <ac:spMkLst>
            <pc:docMk/>
            <pc:sldMk cId="745997478" sldId="1614"/>
            <ac:spMk id="4" creationId="{630886E7-1E5E-320E-F95F-645EE52AB022}"/>
          </ac:spMkLst>
        </pc:spChg>
        <pc:picChg chg="add del mod">
          <ac:chgData name="Bhaskar Garg" userId="S::bhaskargarg@iisc.ac.in::cd230dde-8605-44ef-af74-2ad9ecae99f2" providerId="AD" clId="Web-{142254FB-B466-E50B-D3C0-C5BD2C7649AF}" dt="2024-12-05T09:36:39.150" v="5"/>
          <ac:picMkLst>
            <pc:docMk/>
            <pc:sldMk cId="745997478" sldId="1614"/>
            <ac:picMk id="3" creationId="{EA5D122B-6807-41C9-A0A3-9C6B916C830B}"/>
          </ac:picMkLst>
        </pc:picChg>
      </pc:sldChg>
    </pc:docChg>
  </pc:docChgLst>
  <pc:docChgLst>
    <pc:chgData name="Manish Kumar Singh" userId="c68ec46c-15a4-4022-9bbd-0f7e73881a1f" providerId="ADAL" clId="{1F68140F-AAC6-5540-86AD-1B03421BCD7F}"/>
    <pc:docChg chg="modSld">
      <pc:chgData name="Manish Kumar Singh" userId="c68ec46c-15a4-4022-9bbd-0f7e73881a1f" providerId="ADAL" clId="{1F68140F-AAC6-5540-86AD-1B03421BCD7F}" dt="2024-12-05T09:40:09.094" v="1" actId="20577"/>
      <pc:docMkLst>
        <pc:docMk/>
      </pc:docMkLst>
      <pc:sldChg chg="modSp mod">
        <pc:chgData name="Manish Kumar Singh" userId="c68ec46c-15a4-4022-9bbd-0f7e73881a1f" providerId="ADAL" clId="{1F68140F-AAC6-5540-86AD-1B03421BCD7F}" dt="2024-12-05T09:40:09.094" v="1" actId="20577"/>
        <pc:sldMkLst>
          <pc:docMk/>
          <pc:sldMk cId="745997478" sldId="1614"/>
        </pc:sldMkLst>
        <pc:spChg chg="mod">
          <ac:chgData name="Manish Kumar Singh" userId="c68ec46c-15a4-4022-9bbd-0f7e73881a1f" providerId="ADAL" clId="{1F68140F-AAC6-5540-86AD-1B03421BCD7F}" dt="2024-12-05T09:40:09.094" v="1" actId="20577"/>
          <ac:spMkLst>
            <pc:docMk/>
            <pc:sldMk cId="745997478" sldId="1614"/>
            <ac:spMk id="4" creationId="{630886E7-1E5E-320E-F95F-645EE52AB022}"/>
          </ac:spMkLst>
        </pc:spChg>
      </pc:sldChg>
    </pc:docChg>
  </pc:docChgLst>
  <pc:docChgLst>
    <pc:chgData name="Manish Kumar Singh" userId="c68ec46c-15a4-4022-9bbd-0f7e73881a1f" providerId="ADAL" clId="{F2676B6E-249A-433B-8811-DB47CCE31F83}"/>
    <pc:docChg chg="undo custSel addSld delSld modSld sldOrd">
      <pc:chgData name="Manish Kumar Singh" userId="c68ec46c-15a4-4022-9bbd-0f7e73881a1f" providerId="ADAL" clId="{F2676B6E-249A-433B-8811-DB47CCE31F83}" dt="2024-12-05T10:13:11.112" v="2550"/>
      <pc:docMkLst>
        <pc:docMk/>
      </pc:docMkLst>
      <pc:sldChg chg="addSp delSp modSp mod delAnim">
        <pc:chgData name="Manish Kumar Singh" userId="c68ec46c-15a4-4022-9bbd-0f7e73881a1f" providerId="ADAL" clId="{F2676B6E-249A-433B-8811-DB47CCE31F83}" dt="2024-12-05T03:09:51.203" v="372" actId="478"/>
        <pc:sldMkLst>
          <pc:docMk/>
          <pc:sldMk cId="0" sldId="263"/>
        </pc:sldMkLst>
        <pc:picChg chg="add del mod">
          <ac:chgData name="Manish Kumar Singh" userId="c68ec46c-15a4-4022-9bbd-0f7e73881a1f" providerId="ADAL" clId="{F2676B6E-249A-433B-8811-DB47CCE31F83}" dt="2024-12-05T03:09:51.203" v="372" actId="478"/>
          <ac:picMkLst>
            <pc:docMk/>
            <pc:sldMk cId="0" sldId="263"/>
            <ac:picMk id="4" creationId="{9AF893F8-602E-C878-9476-EF05BC5ADB97}"/>
          </ac:picMkLst>
        </pc:picChg>
      </pc:sldChg>
      <pc:sldChg chg="ord">
        <pc:chgData name="Manish Kumar Singh" userId="c68ec46c-15a4-4022-9bbd-0f7e73881a1f" providerId="ADAL" clId="{F2676B6E-249A-433B-8811-DB47CCE31F83}" dt="2024-12-05T10:12:58.538" v="2548"/>
        <pc:sldMkLst>
          <pc:docMk/>
          <pc:sldMk cId="0" sldId="265"/>
        </pc:sldMkLst>
      </pc:sldChg>
      <pc:sldChg chg="modSp mod">
        <pc:chgData name="Manish Kumar Singh" userId="c68ec46c-15a4-4022-9bbd-0f7e73881a1f" providerId="ADAL" clId="{F2676B6E-249A-433B-8811-DB47CCE31F83}" dt="2024-12-05T03:14:18.862" v="509" actId="20577"/>
        <pc:sldMkLst>
          <pc:docMk/>
          <pc:sldMk cId="0" sldId="266"/>
        </pc:sldMkLst>
        <pc:spChg chg="mod">
          <ac:chgData name="Manish Kumar Singh" userId="c68ec46c-15a4-4022-9bbd-0f7e73881a1f" providerId="ADAL" clId="{F2676B6E-249A-433B-8811-DB47CCE31F83}" dt="2024-12-05T03:14:18.862" v="509" actId="20577"/>
          <ac:spMkLst>
            <pc:docMk/>
            <pc:sldMk cId="0" sldId="266"/>
            <ac:spMk id="128" creationId="{00000000-0000-0000-0000-000000000000}"/>
          </ac:spMkLst>
        </pc:spChg>
      </pc:sldChg>
      <pc:sldChg chg="mod modShow">
        <pc:chgData name="Manish Kumar Singh" userId="c68ec46c-15a4-4022-9bbd-0f7e73881a1f" providerId="ADAL" clId="{F2676B6E-249A-433B-8811-DB47CCE31F83}" dt="2024-12-05T07:39:19.736" v="1398" actId="729"/>
        <pc:sldMkLst>
          <pc:docMk/>
          <pc:sldMk cId="1060225031" sldId="279"/>
        </pc:sldMkLst>
      </pc:sldChg>
      <pc:sldChg chg="modSp mod">
        <pc:chgData name="Manish Kumar Singh" userId="c68ec46c-15a4-4022-9bbd-0f7e73881a1f" providerId="ADAL" clId="{F2676B6E-249A-433B-8811-DB47CCE31F83}" dt="2024-12-05T06:36:55.744" v="1086" actId="20577"/>
        <pc:sldMkLst>
          <pc:docMk/>
          <pc:sldMk cId="1031189307" sldId="1604"/>
        </pc:sldMkLst>
        <pc:spChg chg="mod">
          <ac:chgData name="Manish Kumar Singh" userId="c68ec46c-15a4-4022-9bbd-0f7e73881a1f" providerId="ADAL" clId="{F2676B6E-249A-433B-8811-DB47CCE31F83}" dt="2024-12-05T06:36:55.744" v="1086" actId="20577"/>
          <ac:spMkLst>
            <pc:docMk/>
            <pc:sldMk cId="1031189307" sldId="1604"/>
            <ac:spMk id="6" creationId="{1DFE831C-DFA1-ED09-CFA3-F609F1D2F3F4}"/>
          </ac:spMkLst>
        </pc:spChg>
      </pc:sldChg>
      <pc:sldChg chg="addSp modSp mod">
        <pc:chgData name="Manish Kumar Singh" userId="c68ec46c-15a4-4022-9bbd-0f7e73881a1f" providerId="ADAL" clId="{F2676B6E-249A-433B-8811-DB47CCE31F83}" dt="2024-12-05T03:12:04.047" v="390" actId="1036"/>
        <pc:sldMkLst>
          <pc:docMk/>
          <pc:sldMk cId="1677806038" sldId="1606"/>
        </pc:sldMkLst>
        <pc:picChg chg="mod">
          <ac:chgData name="Manish Kumar Singh" userId="c68ec46c-15a4-4022-9bbd-0f7e73881a1f" providerId="ADAL" clId="{F2676B6E-249A-433B-8811-DB47CCE31F83}" dt="2024-12-05T03:11:42.912" v="385" actId="1076"/>
          <ac:picMkLst>
            <pc:docMk/>
            <pc:sldMk cId="1677806038" sldId="1606"/>
            <ac:picMk id="3" creationId="{4B31C0D7-5CB7-5C0D-F8C1-6AB32854062C}"/>
          </ac:picMkLst>
        </pc:picChg>
        <pc:picChg chg="mod">
          <ac:chgData name="Manish Kumar Singh" userId="c68ec46c-15a4-4022-9bbd-0f7e73881a1f" providerId="ADAL" clId="{F2676B6E-249A-433B-8811-DB47CCE31F83}" dt="2024-12-05T03:12:00.304" v="388" actId="14100"/>
          <ac:picMkLst>
            <pc:docMk/>
            <pc:sldMk cId="1677806038" sldId="1606"/>
            <ac:picMk id="4" creationId="{1E8C634E-B2F7-DFB3-746C-8A5CC4363AB6}"/>
          </ac:picMkLst>
        </pc:picChg>
        <pc:picChg chg="add mod">
          <ac:chgData name="Manish Kumar Singh" userId="c68ec46c-15a4-4022-9bbd-0f7e73881a1f" providerId="ADAL" clId="{F2676B6E-249A-433B-8811-DB47CCE31F83}" dt="2024-12-05T03:12:04.047" v="390" actId="1036"/>
          <ac:picMkLst>
            <pc:docMk/>
            <pc:sldMk cId="1677806038" sldId="1606"/>
            <ac:picMk id="6" creationId="{1EB7E213-D50B-84ED-C6F0-3AC19FE2A1CD}"/>
          </ac:picMkLst>
        </pc:picChg>
      </pc:sldChg>
      <pc:sldChg chg="addSp delSp modSp new mod ord">
        <pc:chgData name="Manish Kumar Singh" userId="c68ec46c-15a4-4022-9bbd-0f7e73881a1f" providerId="ADAL" clId="{F2676B6E-249A-433B-8811-DB47CCE31F83}" dt="2024-12-05T03:02:50.576" v="224"/>
        <pc:sldMkLst>
          <pc:docMk/>
          <pc:sldMk cId="1224537767" sldId="1607"/>
        </pc:sldMkLst>
        <pc:spChg chg="mod">
          <ac:chgData name="Manish Kumar Singh" userId="c68ec46c-15a4-4022-9bbd-0f7e73881a1f" providerId="ADAL" clId="{F2676B6E-249A-433B-8811-DB47CCE31F83}" dt="2024-12-05T02:49:55.357" v="38" actId="20577"/>
          <ac:spMkLst>
            <pc:docMk/>
            <pc:sldMk cId="1224537767" sldId="1607"/>
            <ac:spMk id="2" creationId="{52F2A6B0-A89F-E63E-405B-A8CA151D34D9}"/>
          </ac:spMkLst>
        </pc:spChg>
        <pc:spChg chg="del">
          <ac:chgData name="Manish Kumar Singh" userId="c68ec46c-15a4-4022-9bbd-0f7e73881a1f" providerId="ADAL" clId="{F2676B6E-249A-433B-8811-DB47CCE31F83}" dt="2024-12-05T02:49:37.007" v="4" actId="478"/>
          <ac:spMkLst>
            <pc:docMk/>
            <pc:sldMk cId="1224537767" sldId="1607"/>
            <ac:spMk id="3" creationId="{1561B094-DDC0-DA0C-4CF2-04032623D46C}"/>
          </ac:spMkLst>
        </pc:spChg>
        <pc:spChg chg="add mod">
          <ac:chgData name="Manish Kumar Singh" userId="c68ec46c-15a4-4022-9bbd-0f7e73881a1f" providerId="ADAL" clId="{F2676B6E-249A-433B-8811-DB47CCE31F83}" dt="2024-12-05T02:54:33.168" v="90" actId="1076"/>
          <ac:spMkLst>
            <pc:docMk/>
            <pc:sldMk cId="1224537767" sldId="1607"/>
            <ac:spMk id="8" creationId="{E82BAACA-A3FD-4AE3-FD6B-37A3045C80C6}"/>
          </ac:spMkLst>
        </pc:spChg>
        <pc:picChg chg="add del mod">
          <ac:chgData name="Manish Kumar Singh" userId="c68ec46c-15a4-4022-9bbd-0f7e73881a1f" providerId="ADAL" clId="{F2676B6E-249A-433B-8811-DB47CCE31F83}" dt="2024-12-05T02:54:25.235" v="88" actId="478"/>
          <ac:picMkLst>
            <pc:docMk/>
            <pc:sldMk cId="1224537767" sldId="1607"/>
            <ac:picMk id="5" creationId="{80A4EB6A-2919-2B4F-90FF-27A5D16B846E}"/>
          </ac:picMkLst>
        </pc:picChg>
        <pc:picChg chg="add mod">
          <ac:chgData name="Manish Kumar Singh" userId="c68ec46c-15a4-4022-9bbd-0f7e73881a1f" providerId="ADAL" clId="{F2676B6E-249A-433B-8811-DB47CCE31F83}" dt="2024-12-05T02:54:33.168" v="90" actId="1076"/>
          <ac:picMkLst>
            <pc:docMk/>
            <pc:sldMk cId="1224537767" sldId="1607"/>
            <ac:picMk id="6" creationId="{35211B2F-4E13-B38E-7AA8-1F2E1555F52D}"/>
          </ac:picMkLst>
        </pc:picChg>
        <pc:picChg chg="add mod">
          <ac:chgData name="Manish Kumar Singh" userId="c68ec46c-15a4-4022-9bbd-0f7e73881a1f" providerId="ADAL" clId="{F2676B6E-249A-433B-8811-DB47CCE31F83}" dt="2024-12-05T02:54:33.168" v="90" actId="1076"/>
          <ac:picMkLst>
            <pc:docMk/>
            <pc:sldMk cId="1224537767" sldId="1607"/>
            <ac:picMk id="7" creationId="{B24792A9-F8E8-C5E9-9EF3-89CE00F17879}"/>
          </ac:picMkLst>
        </pc:picChg>
        <pc:cxnChg chg="add mod">
          <ac:chgData name="Manish Kumar Singh" userId="c68ec46c-15a4-4022-9bbd-0f7e73881a1f" providerId="ADAL" clId="{F2676B6E-249A-433B-8811-DB47CCE31F83}" dt="2024-12-05T02:54:33.168" v="90" actId="1076"/>
          <ac:cxnSpMkLst>
            <pc:docMk/>
            <pc:sldMk cId="1224537767" sldId="1607"/>
            <ac:cxnSpMk id="9" creationId="{16297757-DA1E-4BB6-6BD8-4C7772320CEF}"/>
          </ac:cxnSpMkLst>
        </pc:cxnChg>
        <pc:cxnChg chg="add mod">
          <ac:chgData name="Manish Kumar Singh" userId="c68ec46c-15a4-4022-9bbd-0f7e73881a1f" providerId="ADAL" clId="{F2676B6E-249A-433B-8811-DB47CCE31F83}" dt="2024-12-05T02:54:33.168" v="90" actId="1076"/>
          <ac:cxnSpMkLst>
            <pc:docMk/>
            <pc:sldMk cId="1224537767" sldId="1607"/>
            <ac:cxnSpMk id="10" creationId="{BE73487F-4635-5C97-07F4-2D7E1C7E2074}"/>
          </ac:cxnSpMkLst>
        </pc:cxnChg>
      </pc:sldChg>
      <pc:sldChg chg="addSp modSp new del mod ord">
        <pc:chgData name="Manish Kumar Singh" userId="c68ec46c-15a4-4022-9bbd-0f7e73881a1f" providerId="ADAL" clId="{F2676B6E-249A-433B-8811-DB47CCE31F83}" dt="2024-12-05T02:54:38.492" v="91" actId="2696"/>
        <pc:sldMkLst>
          <pc:docMk/>
          <pc:sldMk cId="116717096" sldId="1608"/>
        </pc:sldMkLst>
        <pc:spChg chg="mod">
          <ac:chgData name="Manish Kumar Singh" userId="c68ec46c-15a4-4022-9bbd-0f7e73881a1f" providerId="ADAL" clId="{F2676B6E-249A-433B-8811-DB47CCE31F83}" dt="2024-12-05T02:50:54.534" v="52"/>
          <ac:spMkLst>
            <pc:docMk/>
            <pc:sldMk cId="116717096" sldId="1608"/>
            <ac:spMk id="2" creationId="{EA9A2048-7729-3CDA-F851-A4800A6BC198}"/>
          </ac:spMkLst>
        </pc:spChg>
        <pc:spChg chg="add mod">
          <ac:chgData name="Manish Kumar Singh" userId="c68ec46c-15a4-4022-9bbd-0f7e73881a1f" providerId="ADAL" clId="{F2676B6E-249A-433B-8811-DB47CCE31F83}" dt="2024-12-05T02:54:17.702" v="87" actId="1076"/>
          <ac:spMkLst>
            <pc:docMk/>
            <pc:sldMk cId="116717096" sldId="1608"/>
            <ac:spMk id="6" creationId="{BDC5A6A9-6E58-31C9-D590-32707714E70C}"/>
          </ac:spMkLst>
        </pc:spChg>
        <pc:picChg chg="add mod">
          <ac:chgData name="Manish Kumar Singh" userId="c68ec46c-15a4-4022-9bbd-0f7e73881a1f" providerId="ADAL" clId="{F2676B6E-249A-433B-8811-DB47CCE31F83}" dt="2024-12-05T02:54:17.702" v="87" actId="1076"/>
          <ac:picMkLst>
            <pc:docMk/>
            <pc:sldMk cId="116717096" sldId="1608"/>
            <ac:picMk id="3" creationId="{C9CFD68B-8556-019A-F2D0-71816BCC074F}"/>
          </ac:picMkLst>
        </pc:picChg>
        <pc:picChg chg="add mod">
          <ac:chgData name="Manish Kumar Singh" userId="c68ec46c-15a4-4022-9bbd-0f7e73881a1f" providerId="ADAL" clId="{F2676B6E-249A-433B-8811-DB47CCE31F83}" dt="2024-12-05T02:54:17.702" v="87" actId="1076"/>
          <ac:picMkLst>
            <pc:docMk/>
            <pc:sldMk cId="116717096" sldId="1608"/>
            <ac:picMk id="5" creationId="{338F6A3D-0F1E-D410-8C7F-DBE9D1765A2C}"/>
          </ac:picMkLst>
        </pc:picChg>
        <pc:cxnChg chg="add mod">
          <ac:chgData name="Manish Kumar Singh" userId="c68ec46c-15a4-4022-9bbd-0f7e73881a1f" providerId="ADAL" clId="{F2676B6E-249A-433B-8811-DB47CCE31F83}" dt="2024-12-05T02:54:17.702" v="87" actId="1076"/>
          <ac:cxnSpMkLst>
            <pc:docMk/>
            <pc:sldMk cId="116717096" sldId="1608"/>
            <ac:cxnSpMk id="8" creationId="{CC396068-19FA-A979-E65E-1B4C5549479A}"/>
          </ac:cxnSpMkLst>
        </pc:cxnChg>
        <pc:cxnChg chg="add mod">
          <ac:chgData name="Manish Kumar Singh" userId="c68ec46c-15a4-4022-9bbd-0f7e73881a1f" providerId="ADAL" clId="{F2676B6E-249A-433B-8811-DB47CCE31F83}" dt="2024-12-05T02:54:17.702" v="87" actId="1076"/>
          <ac:cxnSpMkLst>
            <pc:docMk/>
            <pc:sldMk cId="116717096" sldId="1608"/>
            <ac:cxnSpMk id="9" creationId="{664DA1A8-B772-64DB-C92B-53BA1A795AC6}"/>
          </ac:cxnSpMkLst>
        </pc:cxnChg>
      </pc:sldChg>
      <pc:sldChg chg="addSp modSp new mod">
        <pc:chgData name="Manish Kumar Singh" userId="c68ec46c-15a4-4022-9bbd-0f7e73881a1f" providerId="ADAL" clId="{F2676B6E-249A-433B-8811-DB47CCE31F83}" dt="2024-12-05T03:07:12.789" v="283" actId="14100"/>
        <pc:sldMkLst>
          <pc:docMk/>
          <pc:sldMk cId="3826852352" sldId="1608"/>
        </pc:sldMkLst>
        <pc:spChg chg="mod">
          <ac:chgData name="Manish Kumar Singh" userId="c68ec46c-15a4-4022-9bbd-0f7e73881a1f" providerId="ADAL" clId="{F2676B6E-249A-433B-8811-DB47CCE31F83}" dt="2024-12-05T03:06:56.311" v="281" actId="20577"/>
          <ac:spMkLst>
            <pc:docMk/>
            <pc:sldMk cId="3826852352" sldId="1608"/>
            <ac:spMk id="2" creationId="{985F9AFC-F4DF-22E1-B8C1-76069A8DBE23}"/>
          </ac:spMkLst>
        </pc:spChg>
        <pc:picChg chg="add mod">
          <ac:chgData name="Manish Kumar Singh" userId="c68ec46c-15a4-4022-9bbd-0f7e73881a1f" providerId="ADAL" clId="{F2676B6E-249A-433B-8811-DB47CCE31F83}" dt="2024-12-05T03:07:12.789" v="283" actId="14100"/>
          <ac:picMkLst>
            <pc:docMk/>
            <pc:sldMk cId="3826852352" sldId="1608"/>
            <ac:picMk id="4" creationId="{F08371AC-DCD3-13D7-E6F7-C942354A4D50}"/>
          </ac:picMkLst>
        </pc:picChg>
      </pc:sldChg>
      <pc:sldChg chg="addSp delSp modSp new mod ord">
        <pc:chgData name="Manish Kumar Singh" userId="c68ec46c-15a4-4022-9bbd-0f7e73881a1f" providerId="ADAL" clId="{F2676B6E-249A-433B-8811-DB47CCE31F83}" dt="2024-12-05T03:02:48.377" v="222"/>
        <pc:sldMkLst>
          <pc:docMk/>
          <pc:sldMk cId="3468218982" sldId="1609"/>
        </pc:sldMkLst>
        <pc:spChg chg="mod">
          <ac:chgData name="Manish Kumar Singh" userId="c68ec46c-15a4-4022-9bbd-0f7e73881a1f" providerId="ADAL" clId="{F2676B6E-249A-433B-8811-DB47CCE31F83}" dt="2024-12-05T02:56:27.087" v="150" actId="20577"/>
          <ac:spMkLst>
            <pc:docMk/>
            <pc:sldMk cId="3468218982" sldId="1609"/>
            <ac:spMk id="2" creationId="{3F520283-911C-160B-2C9E-360BED014B88}"/>
          </ac:spMkLst>
        </pc:spChg>
        <pc:spChg chg="add del mod">
          <ac:chgData name="Manish Kumar Singh" userId="c68ec46c-15a4-4022-9bbd-0f7e73881a1f" providerId="ADAL" clId="{F2676B6E-249A-433B-8811-DB47CCE31F83}" dt="2024-12-05T03:00:05.108" v="191" actId="47"/>
          <ac:spMkLst>
            <pc:docMk/>
            <pc:sldMk cId="3468218982" sldId="1609"/>
            <ac:spMk id="9" creationId="{C6EB670F-07F7-2521-C3FD-90AD9BF1D5DB}"/>
          </ac:spMkLst>
        </pc:spChg>
        <pc:spChg chg="add">
          <ac:chgData name="Manish Kumar Singh" userId="c68ec46c-15a4-4022-9bbd-0f7e73881a1f" providerId="ADAL" clId="{F2676B6E-249A-433B-8811-DB47CCE31F83}" dt="2024-12-05T02:59:58.259" v="188"/>
          <ac:spMkLst>
            <pc:docMk/>
            <pc:sldMk cId="3468218982" sldId="1609"/>
            <ac:spMk id="10" creationId="{E2BE05BE-D187-4001-CE1E-3B6CD01BE6EC}"/>
          </ac:spMkLst>
        </pc:spChg>
        <pc:spChg chg="add mod">
          <ac:chgData name="Manish Kumar Singh" userId="c68ec46c-15a4-4022-9bbd-0f7e73881a1f" providerId="ADAL" clId="{F2676B6E-249A-433B-8811-DB47CCE31F83}" dt="2024-12-05T03:02:24.051" v="220" actId="20577"/>
          <ac:spMkLst>
            <pc:docMk/>
            <pc:sldMk cId="3468218982" sldId="1609"/>
            <ac:spMk id="11" creationId="{CCEDE26E-0012-7E3D-A860-08AEC0AEDD5C}"/>
          </ac:spMkLst>
        </pc:spChg>
        <pc:spChg chg="add mod">
          <ac:chgData name="Manish Kumar Singh" userId="c68ec46c-15a4-4022-9bbd-0f7e73881a1f" providerId="ADAL" clId="{F2676B6E-249A-433B-8811-DB47CCE31F83}" dt="2024-12-05T03:02:03.691" v="216" actId="255"/>
          <ac:spMkLst>
            <pc:docMk/>
            <pc:sldMk cId="3468218982" sldId="1609"/>
            <ac:spMk id="12" creationId="{53531E2F-46DC-EF7C-3DF0-59AC9158F781}"/>
          </ac:spMkLst>
        </pc:spChg>
        <pc:picChg chg="add mod">
          <ac:chgData name="Manish Kumar Singh" userId="c68ec46c-15a4-4022-9bbd-0f7e73881a1f" providerId="ADAL" clId="{F2676B6E-249A-433B-8811-DB47CCE31F83}" dt="2024-12-05T02:57:25.017" v="155" actId="1076"/>
          <ac:picMkLst>
            <pc:docMk/>
            <pc:sldMk cId="3468218982" sldId="1609"/>
            <ac:picMk id="4" creationId="{36D50E8A-74A5-12E0-7CAB-EE223417C048}"/>
          </ac:picMkLst>
        </pc:picChg>
        <pc:picChg chg="add mod">
          <ac:chgData name="Manish Kumar Singh" userId="c68ec46c-15a4-4022-9bbd-0f7e73881a1f" providerId="ADAL" clId="{F2676B6E-249A-433B-8811-DB47CCE31F83}" dt="2024-12-05T02:58:19.334" v="172" actId="1035"/>
          <ac:picMkLst>
            <pc:docMk/>
            <pc:sldMk cId="3468218982" sldId="1609"/>
            <ac:picMk id="6" creationId="{5E19F985-505D-B010-DFE6-E59F48EC145C}"/>
          </ac:picMkLst>
        </pc:picChg>
        <pc:picChg chg="add mod">
          <ac:chgData name="Manish Kumar Singh" userId="c68ec46c-15a4-4022-9bbd-0f7e73881a1f" providerId="ADAL" clId="{F2676B6E-249A-433B-8811-DB47CCE31F83}" dt="2024-12-05T02:59:38.651" v="186" actId="1038"/>
          <ac:picMkLst>
            <pc:docMk/>
            <pc:sldMk cId="3468218982" sldId="1609"/>
            <ac:picMk id="8" creationId="{6ABD3689-2AF8-B7E2-BD9A-21C10B7756B8}"/>
          </ac:picMkLst>
        </pc:picChg>
      </pc:sldChg>
      <pc:sldChg chg="addSp delSp modSp new mod ord modClrScheme chgLayout">
        <pc:chgData name="Manish Kumar Singh" userId="c68ec46c-15a4-4022-9bbd-0f7e73881a1f" providerId="ADAL" clId="{F2676B6E-249A-433B-8811-DB47CCE31F83}" dt="2024-12-05T10:13:11.112" v="2550"/>
        <pc:sldMkLst>
          <pc:docMk/>
          <pc:sldMk cId="212138835" sldId="1610"/>
        </pc:sldMkLst>
        <pc:spChg chg="mod">
          <ac:chgData name="Manish Kumar Singh" userId="c68ec46c-15a4-4022-9bbd-0f7e73881a1f" providerId="ADAL" clId="{F2676B6E-249A-433B-8811-DB47CCE31F83}" dt="2024-12-05T06:28:43.113" v="560" actId="26606"/>
          <ac:spMkLst>
            <pc:docMk/>
            <pc:sldMk cId="212138835" sldId="1610"/>
            <ac:spMk id="2" creationId="{0CA83A46-A9E4-3E98-C455-D3ED86E565DD}"/>
          </ac:spMkLst>
        </pc:spChg>
        <pc:spChg chg="del">
          <ac:chgData name="Manish Kumar Singh" userId="c68ec46c-15a4-4022-9bbd-0f7e73881a1f" providerId="ADAL" clId="{F2676B6E-249A-433B-8811-DB47CCE31F83}" dt="2024-12-05T05:45:57.386" v="553" actId="478"/>
          <ac:spMkLst>
            <pc:docMk/>
            <pc:sldMk cId="212138835" sldId="1610"/>
            <ac:spMk id="3" creationId="{484ACE87-F30F-340B-3F63-B7D75573D654}"/>
          </ac:spMkLst>
        </pc:spChg>
        <pc:spChg chg="add del mod">
          <ac:chgData name="Manish Kumar Singh" userId="c68ec46c-15a4-4022-9bbd-0f7e73881a1f" providerId="ADAL" clId="{F2676B6E-249A-433B-8811-DB47CCE31F83}" dt="2024-12-05T05:46:15.571" v="556"/>
          <ac:spMkLst>
            <pc:docMk/>
            <pc:sldMk cId="212138835" sldId="1610"/>
            <ac:spMk id="5" creationId="{5AA8E05B-7C1E-69FE-1D0C-BDCD18CCD75A}"/>
          </ac:spMkLst>
        </pc:spChg>
        <pc:graphicFrameChg chg="add del mod modGraphic">
          <ac:chgData name="Manish Kumar Singh" userId="c68ec46c-15a4-4022-9bbd-0f7e73881a1f" providerId="ADAL" clId="{F2676B6E-249A-433B-8811-DB47CCE31F83}" dt="2024-12-05T05:45:15.748" v="552" actId="478"/>
          <ac:graphicFrameMkLst>
            <pc:docMk/>
            <pc:sldMk cId="212138835" sldId="1610"/>
            <ac:graphicFrameMk id="4" creationId="{8805C629-1962-9FAD-8F08-42BEE7B44ED8}"/>
          </ac:graphicFrameMkLst>
        </pc:graphicFrameChg>
        <pc:graphicFrameChg chg="add mod modGraphic">
          <ac:chgData name="Manish Kumar Singh" userId="c68ec46c-15a4-4022-9bbd-0f7e73881a1f" providerId="ADAL" clId="{F2676B6E-249A-433B-8811-DB47CCE31F83}" dt="2024-12-05T06:31:11.415" v="625" actId="20577"/>
          <ac:graphicFrameMkLst>
            <pc:docMk/>
            <pc:sldMk cId="212138835" sldId="1610"/>
            <ac:graphicFrameMk id="6" creationId="{1031E3DE-6AB6-7D6C-B2EC-685D39F7484D}"/>
          </ac:graphicFrameMkLst>
        </pc:graphicFrameChg>
      </pc:sldChg>
      <pc:sldChg chg="addSp delSp modSp new del mod">
        <pc:chgData name="Manish Kumar Singh" userId="c68ec46c-15a4-4022-9bbd-0f7e73881a1f" providerId="ADAL" clId="{F2676B6E-249A-433B-8811-DB47CCE31F83}" dt="2024-12-05T03:12:14.453" v="391" actId="2696"/>
        <pc:sldMkLst>
          <pc:docMk/>
          <pc:sldMk cId="2822226597" sldId="1610"/>
        </pc:sldMkLst>
        <pc:spChg chg="mod">
          <ac:chgData name="Manish Kumar Singh" userId="c68ec46c-15a4-4022-9bbd-0f7e73881a1f" providerId="ADAL" clId="{F2676B6E-249A-433B-8811-DB47CCE31F83}" dt="2024-12-05T03:07:49.215" v="370" actId="20577"/>
          <ac:spMkLst>
            <pc:docMk/>
            <pc:sldMk cId="2822226597" sldId="1610"/>
            <ac:spMk id="2" creationId="{8B8BEF41-83D1-E03D-E1DF-C00F6CE7C09B}"/>
          </ac:spMkLst>
        </pc:spChg>
        <pc:picChg chg="add del mod">
          <ac:chgData name="Manish Kumar Singh" userId="c68ec46c-15a4-4022-9bbd-0f7e73881a1f" providerId="ADAL" clId="{F2676B6E-249A-433B-8811-DB47CCE31F83}" dt="2024-12-05T03:11:22.580" v="378" actId="21"/>
          <ac:picMkLst>
            <pc:docMk/>
            <pc:sldMk cId="2822226597" sldId="1610"/>
            <ac:picMk id="4" creationId="{1EB7E213-D50B-84ED-C6F0-3AC19FE2A1CD}"/>
          </ac:picMkLst>
        </pc:picChg>
      </pc:sldChg>
      <pc:sldChg chg="addSp delSp modSp new mod ord modClrScheme chgLayout">
        <pc:chgData name="Manish Kumar Singh" userId="c68ec46c-15a4-4022-9bbd-0f7e73881a1f" providerId="ADAL" clId="{F2676B6E-249A-433B-8811-DB47CCE31F83}" dt="2024-12-05T07:16:41.011" v="1397" actId="26606"/>
        <pc:sldMkLst>
          <pc:docMk/>
          <pc:sldMk cId="3885936040" sldId="1611"/>
        </pc:sldMkLst>
        <pc:spChg chg="mod">
          <ac:chgData name="Manish Kumar Singh" userId="c68ec46c-15a4-4022-9bbd-0f7e73881a1f" providerId="ADAL" clId="{F2676B6E-249A-433B-8811-DB47CCE31F83}" dt="2024-12-05T07:16:41.011" v="1397" actId="26606"/>
          <ac:spMkLst>
            <pc:docMk/>
            <pc:sldMk cId="3885936040" sldId="1611"/>
            <ac:spMk id="2" creationId="{DAD7D83F-848A-C0C3-9C55-74AC0EFF6E47}"/>
          </ac:spMkLst>
        </pc:spChg>
        <pc:spChg chg="del">
          <ac:chgData name="Manish Kumar Singh" userId="c68ec46c-15a4-4022-9bbd-0f7e73881a1f" providerId="ADAL" clId="{F2676B6E-249A-433B-8811-DB47CCE31F83}" dt="2024-12-05T06:30:24.564" v="593" actId="478"/>
          <ac:spMkLst>
            <pc:docMk/>
            <pc:sldMk cId="3885936040" sldId="1611"/>
            <ac:spMk id="3" creationId="{8C3F2245-BD15-0A70-5B69-DBD01DF30A07}"/>
          </ac:spMkLst>
        </pc:spChg>
        <pc:spChg chg="add mod">
          <ac:chgData name="Manish Kumar Singh" userId="c68ec46c-15a4-4022-9bbd-0f7e73881a1f" providerId="ADAL" clId="{F2676B6E-249A-433B-8811-DB47CCE31F83}" dt="2024-12-05T07:16:41.011" v="1397" actId="26606"/>
          <ac:spMkLst>
            <pc:docMk/>
            <pc:sldMk cId="3885936040" sldId="1611"/>
            <ac:spMk id="4" creationId="{3C0ED283-4F34-271B-DB28-16B271E9E8E6}"/>
          </ac:spMkLst>
        </pc:spChg>
        <pc:spChg chg="add mod">
          <ac:chgData name="Manish Kumar Singh" userId="c68ec46c-15a4-4022-9bbd-0f7e73881a1f" providerId="ADAL" clId="{F2676B6E-249A-433B-8811-DB47CCE31F83}" dt="2024-12-05T06:47:46.450" v="1345" actId="1076"/>
          <ac:spMkLst>
            <pc:docMk/>
            <pc:sldMk cId="3885936040" sldId="1611"/>
            <ac:spMk id="5" creationId="{CD10BB6F-E855-A719-DDBD-798FC00DC175}"/>
          </ac:spMkLst>
        </pc:spChg>
        <pc:spChg chg="add del mod">
          <ac:chgData name="Manish Kumar Singh" userId="c68ec46c-15a4-4022-9bbd-0f7e73881a1f" providerId="ADAL" clId="{F2676B6E-249A-433B-8811-DB47CCE31F83}" dt="2024-12-05T06:48:12.277" v="1352" actId="478"/>
          <ac:spMkLst>
            <pc:docMk/>
            <pc:sldMk cId="3885936040" sldId="1611"/>
            <ac:spMk id="6" creationId="{E4A97D7F-605E-8ACF-C88D-7B177567C230}"/>
          </ac:spMkLst>
        </pc:spChg>
        <pc:spChg chg="add del mod">
          <ac:chgData name="Manish Kumar Singh" userId="c68ec46c-15a4-4022-9bbd-0f7e73881a1f" providerId="ADAL" clId="{F2676B6E-249A-433B-8811-DB47CCE31F83}" dt="2024-12-05T06:48:30.372" v="1356" actId="478"/>
          <ac:spMkLst>
            <pc:docMk/>
            <pc:sldMk cId="3885936040" sldId="1611"/>
            <ac:spMk id="7" creationId="{D481F8AF-2E18-6D55-0DDF-5B4C02E2A3D8}"/>
          </ac:spMkLst>
        </pc:spChg>
        <pc:picChg chg="add mod">
          <ac:chgData name="Manish Kumar Singh" userId="c68ec46c-15a4-4022-9bbd-0f7e73881a1f" providerId="ADAL" clId="{F2676B6E-249A-433B-8811-DB47CCE31F83}" dt="2024-12-05T07:16:41.011" v="1397" actId="26606"/>
          <ac:picMkLst>
            <pc:docMk/>
            <pc:sldMk cId="3885936040" sldId="1611"/>
            <ac:picMk id="9" creationId="{0BFAB6FB-FD5C-1DE2-3AB8-2A55FA8BD501}"/>
          </ac:picMkLst>
        </pc:picChg>
      </pc:sldChg>
      <pc:sldChg chg="addSp delSp modSp new mod">
        <pc:chgData name="Manish Kumar Singh" userId="c68ec46c-15a4-4022-9bbd-0f7e73881a1f" providerId="ADAL" clId="{F2676B6E-249A-433B-8811-DB47CCE31F83}" dt="2024-12-05T07:07:15.409" v="1395" actId="20577"/>
        <pc:sldMkLst>
          <pc:docMk/>
          <pc:sldMk cId="2669226781" sldId="1612"/>
        </pc:sldMkLst>
        <pc:spChg chg="mod">
          <ac:chgData name="Manish Kumar Singh" userId="c68ec46c-15a4-4022-9bbd-0f7e73881a1f" providerId="ADAL" clId="{F2676B6E-249A-433B-8811-DB47CCE31F83}" dt="2024-12-05T07:07:15.409" v="1395" actId="20577"/>
          <ac:spMkLst>
            <pc:docMk/>
            <pc:sldMk cId="2669226781" sldId="1612"/>
            <ac:spMk id="2" creationId="{E9E7DA73-F28E-F5BD-4063-6C2A066883EF}"/>
          </ac:spMkLst>
        </pc:spChg>
        <pc:spChg chg="del">
          <ac:chgData name="Manish Kumar Singh" userId="c68ec46c-15a4-4022-9bbd-0f7e73881a1f" providerId="ADAL" clId="{F2676B6E-249A-433B-8811-DB47CCE31F83}" dt="2024-12-05T06:45:55.828" v="1307" actId="478"/>
          <ac:spMkLst>
            <pc:docMk/>
            <pc:sldMk cId="2669226781" sldId="1612"/>
            <ac:spMk id="3" creationId="{20020C56-105D-23D3-4252-9EA84F7F583A}"/>
          </ac:spMkLst>
        </pc:spChg>
        <pc:picChg chg="add mod">
          <ac:chgData name="Manish Kumar Singh" userId="c68ec46c-15a4-4022-9bbd-0f7e73881a1f" providerId="ADAL" clId="{F2676B6E-249A-433B-8811-DB47CCE31F83}" dt="2024-12-05T06:47:09.421" v="1340" actId="14100"/>
          <ac:picMkLst>
            <pc:docMk/>
            <pc:sldMk cId="2669226781" sldId="1612"/>
            <ac:picMk id="5" creationId="{FD5319E1-099A-CB4E-00F7-740B7C5E3139}"/>
          </ac:picMkLst>
        </pc:picChg>
        <pc:picChg chg="add mod">
          <ac:chgData name="Manish Kumar Singh" userId="c68ec46c-15a4-4022-9bbd-0f7e73881a1f" providerId="ADAL" clId="{F2676B6E-249A-433B-8811-DB47CCE31F83}" dt="2024-12-05T07:06:14.045" v="1372" actId="1076"/>
          <ac:picMkLst>
            <pc:docMk/>
            <pc:sldMk cId="2669226781" sldId="1612"/>
            <ac:picMk id="7" creationId="{433ED099-BB20-F7B7-44DC-134CC08C6BCE}"/>
          </ac:picMkLst>
        </pc:picChg>
        <pc:picChg chg="add mod">
          <ac:chgData name="Manish Kumar Singh" userId="c68ec46c-15a4-4022-9bbd-0f7e73881a1f" providerId="ADAL" clId="{F2676B6E-249A-433B-8811-DB47CCE31F83}" dt="2024-12-05T07:06:57.355" v="1381" actId="14100"/>
          <ac:picMkLst>
            <pc:docMk/>
            <pc:sldMk cId="2669226781" sldId="1612"/>
            <ac:picMk id="9" creationId="{CE04E1A6-43A0-EEA1-7BF6-AEFD3225BCC0}"/>
          </ac:picMkLst>
        </pc:picChg>
      </pc:sldChg>
      <pc:sldChg chg="modSp new mod">
        <pc:chgData name="Manish Kumar Singh" userId="c68ec46c-15a4-4022-9bbd-0f7e73881a1f" providerId="ADAL" clId="{F2676B6E-249A-433B-8811-DB47CCE31F83}" dt="2024-12-05T07:43:25.122" v="1419" actId="20577"/>
        <pc:sldMkLst>
          <pc:docMk/>
          <pc:sldMk cId="1145192282" sldId="1613"/>
        </pc:sldMkLst>
        <pc:spChg chg="mod">
          <ac:chgData name="Manish Kumar Singh" userId="c68ec46c-15a4-4022-9bbd-0f7e73881a1f" providerId="ADAL" clId="{F2676B6E-249A-433B-8811-DB47CCE31F83}" dt="2024-12-05T07:43:25.122" v="1419" actId="20577"/>
          <ac:spMkLst>
            <pc:docMk/>
            <pc:sldMk cId="1145192282" sldId="1613"/>
            <ac:spMk id="2" creationId="{1B4B00EC-D44A-B689-58F3-E962A675EE6A}"/>
          </ac:spMkLst>
        </pc:spChg>
      </pc:sldChg>
      <pc:sldChg chg="new del">
        <pc:chgData name="Manish Kumar Singh" userId="c68ec46c-15a4-4022-9bbd-0f7e73881a1f" providerId="ADAL" clId="{F2676B6E-249A-433B-8811-DB47CCE31F83}" dt="2024-12-05T06:58:58.982" v="1364" actId="2696"/>
        <pc:sldMkLst>
          <pc:docMk/>
          <pc:sldMk cId="2497940681" sldId="1613"/>
        </pc:sldMkLst>
      </pc:sldChg>
      <pc:sldChg chg="addSp delSp modSp new mod ord">
        <pc:chgData name="Manish Kumar Singh" userId="c68ec46c-15a4-4022-9bbd-0f7e73881a1f" providerId="ADAL" clId="{F2676B6E-249A-433B-8811-DB47CCE31F83}" dt="2024-12-05T07:55:31.890" v="2546" actId="20577"/>
        <pc:sldMkLst>
          <pc:docMk/>
          <pc:sldMk cId="745997478" sldId="1614"/>
        </pc:sldMkLst>
        <pc:spChg chg="mod">
          <ac:chgData name="Manish Kumar Singh" userId="c68ec46c-15a4-4022-9bbd-0f7e73881a1f" providerId="ADAL" clId="{F2676B6E-249A-433B-8811-DB47CCE31F83}" dt="2024-12-05T07:54:27.289" v="2543" actId="20577"/>
          <ac:spMkLst>
            <pc:docMk/>
            <pc:sldMk cId="745997478" sldId="1614"/>
            <ac:spMk id="2" creationId="{97EE80B9-8A69-4252-FF42-51EE5F1CE5EB}"/>
          </ac:spMkLst>
        </pc:spChg>
        <pc:spChg chg="del">
          <ac:chgData name="Manish Kumar Singh" userId="c68ec46c-15a4-4022-9bbd-0f7e73881a1f" providerId="ADAL" clId="{F2676B6E-249A-433B-8811-DB47CCE31F83}" dt="2024-12-05T07:44:45.076" v="1484" actId="478"/>
          <ac:spMkLst>
            <pc:docMk/>
            <pc:sldMk cId="745997478" sldId="1614"/>
            <ac:spMk id="3" creationId="{23C5C3F9-2BC8-D0A0-C96E-4F862C8102D2}"/>
          </ac:spMkLst>
        </pc:spChg>
        <pc:spChg chg="add mod">
          <ac:chgData name="Manish Kumar Singh" userId="c68ec46c-15a4-4022-9bbd-0f7e73881a1f" providerId="ADAL" clId="{F2676B6E-249A-433B-8811-DB47CCE31F83}" dt="2024-12-05T07:55:31.890" v="2546" actId="20577"/>
          <ac:spMkLst>
            <pc:docMk/>
            <pc:sldMk cId="745997478" sldId="1614"/>
            <ac:spMk id="4" creationId="{630886E7-1E5E-320E-F95F-645EE52AB022}"/>
          </ac:spMkLst>
        </pc:spChg>
      </pc:sldChg>
    </pc:docChg>
  </pc:docChgLst>
  <pc:docChgLst>
    <pc:chgData name="Ishwer Kumar" userId="ac48d8f9-6759-45fa-8b62-a480e3982768" providerId="ADAL" clId="{70D4C53B-6A06-5942-8AE0-AB838558FCD1}"/>
    <pc:docChg chg="undo custSel addSld modSld">
      <pc:chgData name="Ishwer Kumar" userId="ac48d8f9-6759-45fa-8b62-a480e3982768" providerId="ADAL" clId="{70D4C53B-6A06-5942-8AE0-AB838558FCD1}" dt="2024-10-15T15:13:10.751" v="505" actId="20577"/>
      <pc:docMkLst>
        <pc:docMk/>
      </pc:docMkLst>
      <pc:sldChg chg="modSp add mod">
        <pc:chgData name="Ishwer Kumar" userId="ac48d8f9-6759-45fa-8b62-a480e3982768" providerId="ADAL" clId="{70D4C53B-6A06-5942-8AE0-AB838558FCD1}" dt="2024-10-15T15:13:10.751" v="505" actId="20577"/>
        <pc:sldMkLst>
          <pc:docMk/>
          <pc:sldMk cId="1712128702" sldId="272"/>
        </pc:sldMkLst>
        <pc:spChg chg="mod">
          <ac:chgData name="Ishwer Kumar" userId="ac48d8f9-6759-45fa-8b62-a480e3982768" providerId="ADAL" clId="{70D4C53B-6A06-5942-8AE0-AB838558FCD1}" dt="2024-10-15T15:09:24.314" v="52" actId="20577"/>
          <ac:spMkLst>
            <pc:docMk/>
            <pc:sldMk cId="1712128702" sldId="272"/>
            <ac:spMk id="86" creationId="{C14885A9-C74D-1495-E75D-2D83FCF300E1}"/>
          </ac:spMkLst>
        </pc:spChg>
        <pc:spChg chg="mod">
          <ac:chgData name="Ishwer Kumar" userId="ac48d8f9-6759-45fa-8b62-a480e3982768" providerId="ADAL" clId="{70D4C53B-6A06-5942-8AE0-AB838558FCD1}" dt="2024-10-15T15:13:10.751" v="505" actId="20577"/>
          <ac:spMkLst>
            <pc:docMk/>
            <pc:sldMk cId="1712128702" sldId="272"/>
            <ac:spMk id="87" creationId="{80265C8A-76D1-5CC3-49B6-9BA547DF5EBF}"/>
          </ac:spMkLst>
        </pc:spChg>
      </pc:sldChg>
    </pc:docChg>
  </pc:docChgLst>
  <pc:docChgLst>
    <pc:chgData name="Ishwer Kumar" userId="ac48d8f9-6759-45fa-8b62-a480e3982768" providerId="ADAL" clId="{595C332B-C0CE-6B46-A45C-C7E2CEEFBF02}"/>
    <pc:docChg chg="undo redo custSel addSld modSld sldOrd">
      <pc:chgData name="Ishwer Kumar" userId="ac48d8f9-6759-45fa-8b62-a480e3982768" providerId="ADAL" clId="{595C332B-C0CE-6B46-A45C-C7E2CEEFBF02}" dt="2024-12-05T10:42:50.156" v="2736" actId="20578"/>
      <pc:docMkLst>
        <pc:docMk/>
      </pc:docMkLst>
      <pc:sldChg chg="modSp mod">
        <pc:chgData name="Ishwer Kumar" userId="ac48d8f9-6759-45fa-8b62-a480e3982768" providerId="ADAL" clId="{595C332B-C0CE-6B46-A45C-C7E2CEEFBF02}" dt="2024-12-05T09:50:56.504" v="2734" actId="114"/>
        <pc:sldMkLst>
          <pc:docMk/>
          <pc:sldMk cId="0" sldId="256"/>
        </pc:sldMkLst>
        <pc:spChg chg="mod">
          <ac:chgData name="Ishwer Kumar" userId="ac48d8f9-6759-45fa-8b62-a480e3982768" providerId="ADAL" clId="{595C332B-C0CE-6B46-A45C-C7E2CEEFBF02}" dt="2024-12-05T09:50:56.504" v="2734" actId="114"/>
          <ac:spMkLst>
            <pc:docMk/>
            <pc:sldMk cId="0" sldId="256"/>
            <ac:spMk id="69" creationId="{00000000-0000-0000-0000-000000000000}"/>
          </ac:spMkLst>
        </pc:spChg>
      </pc:sldChg>
      <pc:sldChg chg="modSp mod">
        <pc:chgData name="Ishwer Kumar" userId="ac48d8f9-6759-45fa-8b62-a480e3982768" providerId="ADAL" clId="{595C332B-C0CE-6B46-A45C-C7E2CEEFBF02}" dt="2024-12-04T11:19:50.871" v="28" actId="20577"/>
        <pc:sldMkLst>
          <pc:docMk/>
          <pc:sldMk cId="0" sldId="257"/>
        </pc:sldMkLst>
        <pc:spChg chg="mod">
          <ac:chgData name="Ishwer Kumar" userId="ac48d8f9-6759-45fa-8b62-a480e3982768" providerId="ADAL" clId="{595C332B-C0CE-6B46-A45C-C7E2CEEFBF02}" dt="2024-12-04T11:19:50.871" v="28" actId="20577"/>
          <ac:spMkLst>
            <pc:docMk/>
            <pc:sldMk cId="0" sldId="257"/>
            <ac:spMk id="75" creationId="{00000000-0000-0000-0000-000000000000}"/>
          </ac:spMkLst>
        </pc:spChg>
      </pc:sldChg>
      <pc:sldChg chg="modSp mod">
        <pc:chgData name="Ishwer Kumar" userId="ac48d8f9-6759-45fa-8b62-a480e3982768" providerId="ADAL" clId="{595C332B-C0CE-6B46-A45C-C7E2CEEFBF02}" dt="2024-12-04T14:38:50.420" v="2689" actId="255"/>
        <pc:sldMkLst>
          <pc:docMk/>
          <pc:sldMk cId="0" sldId="270"/>
        </pc:sldMkLst>
        <pc:spChg chg="mod">
          <ac:chgData name="Ishwer Kumar" userId="ac48d8f9-6759-45fa-8b62-a480e3982768" providerId="ADAL" clId="{595C332B-C0CE-6B46-A45C-C7E2CEEFBF02}" dt="2024-12-04T11:47:26.863" v="2221" actId="20577"/>
          <ac:spMkLst>
            <pc:docMk/>
            <pc:sldMk cId="0" sldId="270"/>
            <ac:spMk id="151" creationId="{00000000-0000-0000-0000-000000000000}"/>
          </ac:spMkLst>
        </pc:spChg>
        <pc:spChg chg="mod">
          <ac:chgData name="Ishwer Kumar" userId="ac48d8f9-6759-45fa-8b62-a480e3982768" providerId="ADAL" clId="{595C332B-C0CE-6B46-A45C-C7E2CEEFBF02}" dt="2024-12-04T14:38:50.420" v="2689" actId="255"/>
          <ac:spMkLst>
            <pc:docMk/>
            <pc:sldMk cId="0" sldId="270"/>
            <ac:spMk id="152" creationId="{00000000-0000-0000-0000-000000000000}"/>
          </ac:spMkLst>
        </pc:spChg>
      </pc:sldChg>
      <pc:sldChg chg="modSp mod ord">
        <pc:chgData name="Ishwer Kumar" userId="ac48d8f9-6759-45fa-8b62-a480e3982768" providerId="ADAL" clId="{595C332B-C0CE-6B46-A45C-C7E2CEEFBF02}" dt="2024-12-05T10:42:50.156" v="2736" actId="20578"/>
        <pc:sldMkLst>
          <pc:docMk/>
          <pc:sldMk cId="73760142" sldId="1603"/>
        </pc:sldMkLst>
        <pc:graphicFrameChg chg="mod modGraphic">
          <ac:chgData name="Ishwer Kumar" userId="ac48d8f9-6759-45fa-8b62-a480e3982768" providerId="ADAL" clId="{595C332B-C0CE-6B46-A45C-C7E2CEEFBF02}" dt="2024-12-04T11:58:47.585" v="2681" actId="20577"/>
          <ac:graphicFrameMkLst>
            <pc:docMk/>
            <pc:sldMk cId="73760142" sldId="1603"/>
            <ac:graphicFrameMk id="2" creationId="{2986A553-C16E-126A-3725-B83FBB7F0D34}"/>
          </ac:graphicFrameMkLst>
        </pc:graphicFrameChg>
      </pc:sldChg>
      <pc:sldChg chg="add">
        <pc:chgData name="Ishwer Kumar" userId="ac48d8f9-6759-45fa-8b62-a480e3982768" providerId="ADAL" clId="{595C332B-C0CE-6B46-A45C-C7E2CEEFBF02}" dt="2024-12-04T11:47:07.424" v="2212"/>
        <pc:sldMkLst>
          <pc:docMk/>
          <pc:sldMk cId="2301143201" sldId="1605"/>
        </pc:sldMkLst>
      </pc:sldChg>
      <pc:sldChg chg="add">
        <pc:chgData name="Ishwer Kumar" userId="ac48d8f9-6759-45fa-8b62-a480e3982768" providerId="ADAL" clId="{595C332B-C0CE-6B46-A45C-C7E2CEEFBF02}" dt="2024-12-04T11:47:07.424" v="2212"/>
        <pc:sldMkLst>
          <pc:docMk/>
          <pc:sldMk cId="1677806038" sldId="1606"/>
        </pc:sldMkLst>
      </pc:sldChg>
      <pc:sldChg chg="ord">
        <pc:chgData name="Ishwer Kumar" userId="ac48d8f9-6759-45fa-8b62-a480e3982768" providerId="ADAL" clId="{595C332B-C0CE-6B46-A45C-C7E2CEEFBF02}" dt="2024-12-05T10:42:47.361" v="2735" actId="20578"/>
        <pc:sldMkLst>
          <pc:docMk/>
          <pc:sldMk cId="1145192282" sldId="16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9199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9199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fa5187c7ec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fa5187c7e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fa5187c7e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fa5187c7e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fa5187c7ec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fa5187c7e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fa5187c7ec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fa5187c7e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fa5187c7e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fa5187c7e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961378C2-DCD2-D6BB-4966-149764072B42}"/>
            </a:ext>
          </a:extLst>
        </p:cNvPr>
        <p:cNvGrpSpPr/>
        <p:nvPr/>
      </p:nvGrpSpPr>
      <p:grpSpPr>
        <a:xfrm>
          <a:off x="0" y="0"/>
          <a:ext cx="0" cy="0"/>
          <a:chOff x="0" y="0"/>
          <a:chExt cx="0" cy="0"/>
        </a:xfrm>
      </p:grpSpPr>
      <p:sp>
        <p:nvSpPr>
          <p:cNvPr id="106" name="Google Shape;106;g2fa5187c7ec_0_35:notes">
            <a:extLst>
              <a:ext uri="{FF2B5EF4-FFF2-40B4-BE49-F238E27FC236}">
                <a16:creationId xmlns:a16="http://schemas.microsoft.com/office/drawing/2014/main" id="{322561FB-AD91-DC7B-9D1B-F2BBAE55763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fa5187c7ec_0_35:notes">
            <a:extLst>
              <a:ext uri="{FF2B5EF4-FFF2-40B4-BE49-F238E27FC236}">
                <a16:creationId xmlns:a16="http://schemas.microsoft.com/office/drawing/2014/main" id="{208FD8E8-8197-165F-5732-71B4AD40FF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2339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C096E771-6755-C6D8-C016-575579949C97}"/>
            </a:ext>
          </a:extLst>
        </p:cNvPr>
        <p:cNvGrpSpPr/>
        <p:nvPr/>
      </p:nvGrpSpPr>
      <p:grpSpPr>
        <a:xfrm>
          <a:off x="0" y="0"/>
          <a:ext cx="0" cy="0"/>
          <a:chOff x="0" y="0"/>
          <a:chExt cx="0" cy="0"/>
        </a:xfrm>
      </p:grpSpPr>
      <p:sp>
        <p:nvSpPr>
          <p:cNvPr id="106" name="Google Shape;106;g2fa5187c7ec_0_35:notes">
            <a:extLst>
              <a:ext uri="{FF2B5EF4-FFF2-40B4-BE49-F238E27FC236}">
                <a16:creationId xmlns:a16="http://schemas.microsoft.com/office/drawing/2014/main" id="{B8AF418D-BD85-296E-616D-40F2B1D508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fa5187c7ec_0_35:notes">
            <a:extLst>
              <a:ext uri="{FF2B5EF4-FFF2-40B4-BE49-F238E27FC236}">
                <a16:creationId xmlns:a16="http://schemas.microsoft.com/office/drawing/2014/main" id="{6FAA6F99-5CE4-8ECD-9156-2E44A946B2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598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C8BFF1B9-3706-FF26-FBAA-66A5967A5013}"/>
            </a:ext>
          </a:extLst>
        </p:cNvPr>
        <p:cNvGrpSpPr/>
        <p:nvPr/>
      </p:nvGrpSpPr>
      <p:grpSpPr>
        <a:xfrm>
          <a:off x="0" y="0"/>
          <a:ext cx="0" cy="0"/>
          <a:chOff x="0" y="0"/>
          <a:chExt cx="0" cy="0"/>
        </a:xfrm>
      </p:grpSpPr>
      <p:sp>
        <p:nvSpPr>
          <p:cNvPr id="106" name="Google Shape;106;g2fa5187c7ec_0_35:notes">
            <a:extLst>
              <a:ext uri="{FF2B5EF4-FFF2-40B4-BE49-F238E27FC236}">
                <a16:creationId xmlns:a16="http://schemas.microsoft.com/office/drawing/2014/main" id="{D4359FA5-787F-D1AF-EAD3-893ABBFCD8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fa5187c7ec_0_35:notes">
            <a:extLst>
              <a:ext uri="{FF2B5EF4-FFF2-40B4-BE49-F238E27FC236}">
                <a16:creationId xmlns:a16="http://schemas.microsoft.com/office/drawing/2014/main" id="{04FF0CF8-D0AD-B58B-57EC-2597CDCD61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69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751F83C3-2D98-3C9B-820F-43EA4DAE2AA4}"/>
            </a:ext>
          </a:extLst>
        </p:cNvPr>
        <p:cNvGrpSpPr/>
        <p:nvPr/>
      </p:nvGrpSpPr>
      <p:grpSpPr>
        <a:xfrm>
          <a:off x="0" y="0"/>
          <a:ext cx="0" cy="0"/>
          <a:chOff x="0" y="0"/>
          <a:chExt cx="0" cy="0"/>
        </a:xfrm>
      </p:grpSpPr>
      <p:sp>
        <p:nvSpPr>
          <p:cNvPr id="106" name="Google Shape;106;g2fa5187c7ec_0_35:notes">
            <a:extLst>
              <a:ext uri="{FF2B5EF4-FFF2-40B4-BE49-F238E27FC236}">
                <a16:creationId xmlns:a16="http://schemas.microsoft.com/office/drawing/2014/main" id="{B3330B84-4E62-C9E8-9CC3-E8BCE2F10C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fa5187c7ec_0_35:notes">
            <a:extLst>
              <a:ext uri="{FF2B5EF4-FFF2-40B4-BE49-F238E27FC236}">
                <a16:creationId xmlns:a16="http://schemas.microsoft.com/office/drawing/2014/main" id="{9999945A-5D9C-262E-503B-74D5B15ABA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038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09AC1C6C-6A09-EDD0-D919-3FB265258C52}"/>
            </a:ext>
          </a:extLst>
        </p:cNvPr>
        <p:cNvGrpSpPr/>
        <p:nvPr/>
      </p:nvGrpSpPr>
      <p:grpSpPr>
        <a:xfrm>
          <a:off x="0" y="0"/>
          <a:ext cx="0" cy="0"/>
          <a:chOff x="0" y="0"/>
          <a:chExt cx="0" cy="0"/>
        </a:xfrm>
      </p:grpSpPr>
      <p:sp>
        <p:nvSpPr>
          <p:cNvPr id="106" name="Google Shape;106;g2fa5187c7ec_0_35:notes">
            <a:extLst>
              <a:ext uri="{FF2B5EF4-FFF2-40B4-BE49-F238E27FC236}">
                <a16:creationId xmlns:a16="http://schemas.microsoft.com/office/drawing/2014/main" id="{C62F935F-651E-C55E-2D4D-D529F8BE50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fa5187c7ec_0_35:notes">
            <a:extLst>
              <a:ext uri="{FF2B5EF4-FFF2-40B4-BE49-F238E27FC236}">
                <a16:creationId xmlns:a16="http://schemas.microsoft.com/office/drawing/2014/main" id="{1AA7F3FF-9AC9-D311-A114-7AB6514F29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263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c6f91993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c6f91993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a:extLst>
            <a:ext uri="{FF2B5EF4-FFF2-40B4-BE49-F238E27FC236}">
              <a16:creationId xmlns:a16="http://schemas.microsoft.com/office/drawing/2014/main" id="{910D14D9-9C70-6236-3D80-D21C8FCC8988}"/>
            </a:ext>
          </a:extLst>
        </p:cNvPr>
        <p:cNvGrpSpPr/>
        <p:nvPr/>
      </p:nvGrpSpPr>
      <p:grpSpPr>
        <a:xfrm>
          <a:off x="0" y="0"/>
          <a:ext cx="0" cy="0"/>
          <a:chOff x="0" y="0"/>
          <a:chExt cx="0" cy="0"/>
        </a:xfrm>
      </p:grpSpPr>
      <p:sp>
        <p:nvSpPr>
          <p:cNvPr id="106" name="Google Shape;106;g2fa5187c7ec_0_35:notes">
            <a:extLst>
              <a:ext uri="{FF2B5EF4-FFF2-40B4-BE49-F238E27FC236}">
                <a16:creationId xmlns:a16="http://schemas.microsoft.com/office/drawing/2014/main" id="{99A2DCA3-B090-AA14-1B24-833EAEA2B9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fa5187c7ec_0_35:notes">
            <a:extLst>
              <a:ext uri="{FF2B5EF4-FFF2-40B4-BE49-F238E27FC236}">
                <a16:creationId xmlns:a16="http://schemas.microsoft.com/office/drawing/2014/main" id="{D428BE32-E1E7-63BE-3D23-E71F0C54BF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374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5042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6f91993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6f91993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fa5187c7e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fa5187c7e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6f91993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6f91993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fa5187c7e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fa5187c7e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74E82C19-5251-CD7F-00FC-5F4ACBF4938B}"/>
            </a:ext>
          </a:extLst>
        </p:cNvPr>
        <p:cNvGrpSpPr/>
        <p:nvPr/>
      </p:nvGrpSpPr>
      <p:grpSpPr>
        <a:xfrm>
          <a:off x="0" y="0"/>
          <a:ext cx="0" cy="0"/>
          <a:chOff x="0" y="0"/>
          <a:chExt cx="0" cy="0"/>
        </a:xfrm>
      </p:grpSpPr>
      <p:sp>
        <p:nvSpPr>
          <p:cNvPr id="83" name="Google Shape;83;g2fa5187c7ec_0_8:notes">
            <a:extLst>
              <a:ext uri="{FF2B5EF4-FFF2-40B4-BE49-F238E27FC236}">
                <a16:creationId xmlns:a16="http://schemas.microsoft.com/office/drawing/2014/main" id="{40E4B834-472B-62C2-8D2A-FE324CA870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fa5187c7ec_0_8:notes">
            <a:extLst>
              <a:ext uri="{FF2B5EF4-FFF2-40B4-BE49-F238E27FC236}">
                <a16:creationId xmlns:a16="http://schemas.microsoft.com/office/drawing/2014/main" id="{F7BED0F4-A7EC-24B5-9065-40EF5EF2BE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498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6f9199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6f9199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fa5187c7e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fa5187c7e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fa5187c7e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fa5187c7e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fa5187c7e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fa5187c7e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7" name="Rectangle 6"/>
          <p:cNvSpPr/>
          <p:nvPr/>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822960" y="569214"/>
            <a:ext cx="7543800" cy="2674620"/>
          </a:xfrm>
        </p:spPr>
        <p:txBody>
          <a:bodyPr anchor="b">
            <a:normAutofit/>
          </a:bodyPr>
          <a:lstStyle>
            <a:lvl1pPr algn="l">
              <a:lnSpc>
                <a:spcPct val="85000"/>
              </a:lnSpc>
              <a:defRPr sz="4050" spc="-38" baseline="0">
                <a:solidFill>
                  <a:schemeClr val="bg1"/>
                </a:solidFill>
              </a:defRPr>
            </a:lvl1pPr>
          </a:lstStyle>
          <a:p>
            <a:r>
              <a:rPr lang="en-US"/>
              <a:t>Title</a:t>
            </a:r>
          </a:p>
        </p:txBody>
      </p:sp>
      <p:sp>
        <p:nvSpPr>
          <p:cNvPr id="3" name="Subtitle 2"/>
          <p:cNvSpPr>
            <a:spLocks noGrp="1"/>
          </p:cNvSpPr>
          <p:nvPr>
            <p:ph type="subTitle" idx="1"/>
          </p:nvPr>
        </p:nvSpPr>
        <p:spPr>
          <a:xfrm>
            <a:off x="825039" y="3341715"/>
            <a:ext cx="7543800" cy="857250"/>
          </a:xfrm>
        </p:spPr>
        <p:txBody>
          <a:bodyPr lIns="91440" rIns="91440">
            <a:normAutofit/>
          </a:bodyPr>
          <a:lstStyle>
            <a:lvl1pPr marL="0" indent="0" algn="l">
              <a:buNone/>
              <a:defRPr sz="1800" b="0" i="1" cap="none" spc="150" baseline="0">
                <a:solidFill>
                  <a:schemeClr val="bg1"/>
                </a:solidFill>
                <a:latin typeface="Graphik Light" panose="020B0403030202060203" pitchFamily="34" charset="0"/>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p>
        </p:txBody>
      </p:sp>
      <p:sp>
        <p:nvSpPr>
          <p:cNvPr id="5" name="Footer Placeholder 4"/>
          <p:cNvSpPr>
            <a:spLocks noGrp="1"/>
          </p:cNvSpPr>
          <p:nvPr>
            <p:ph type="ftr" sz="quarter" idx="11"/>
          </p:nvPr>
        </p:nvSpPr>
        <p:spPr/>
        <p:txBody>
          <a:bodyPr/>
          <a:lstStyle/>
          <a:p>
            <a:r>
              <a:rPr lang="it-IT"/>
              <a:t>DA 204o: Data Science in Practice</a:t>
            </a:r>
            <a:endParaRPr lang="en-SG"/>
          </a:p>
        </p:txBody>
      </p:sp>
      <p:sp>
        <p:nvSpPr>
          <p:cNvPr id="6" name="Slide Number Placeholder 5"/>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3715067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551C70ED-94CA-A642-FD1E-522A6990F33D}"/>
              </a:ext>
            </a:extLst>
          </p:cNvPr>
          <p:cNvSpPr>
            <a:spLocks noGrp="1"/>
          </p:cNvSpPr>
          <p:nvPr>
            <p:ph type="title"/>
          </p:nvPr>
        </p:nvSpPr>
        <p:spPr/>
        <p:txBody>
          <a:bodyPr/>
          <a:lstStyle/>
          <a:p>
            <a:r>
              <a:rPr lang="en-US"/>
              <a:t>Click to edit Master title style</a:t>
            </a:r>
            <a:endParaRPr lang="en-SG"/>
          </a:p>
        </p:txBody>
      </p:sp>
      <p:sp>
        <p:nvSpPr>
          <p:cNvPr id="11" name="Footer Placeholder 10">
            <a:extLst>
              <a:ext uri="{FF2B5EF4-FFF2-40B4-BE49-F238E27FC236}">
                <a16:creationId xmlns:a16="http://schemas.microsoft.com/office/drawing/2014/main" id="{F14EF858-2983-E647-2178-E92591E7E8FD}"/>
              </a:ext>
            </a:extLst>
          </p:cNvPr>
          <p:cNvSpPr>
            <a:spLocks noGrp="1"/>
          </p:cNvSpPr>
          <p:nvPr>
            <p:ph type="ftr" sz="quarter" idx="11"/>
          </p:nvPr>
        </p:nvSpPr>
        <p:spPr/>
        <p:txBody>
          <a:bodyPr/>
          <a:lstStyle/>
          <a:p>
            <a:r>
              <a:rPr lang="it-IT"/>
              <a:t>DA 204o: Data Science in Practice</a:t>
            </a:r>
            <a:endParaRPr lang="en-SG"/>
          </a:p>
        </p:txBody>
      </p:sp>
      <p:sp>
        <p:nvSpPr>
          <p:cNvPr id="12" name="Slide Number Placeholder 11">
            <a:extLst>
              <a:ext uri="{FF2B5EF4-FFF2-40B4-BE49-F238E27FC236}">
                <a16:creationId xmlns:a16="http://schemas.microsoft.com/office/drawing/2014/main" id="{2C483A77-9139-666A-419A-D5D0E83B91ED}"/>
              </a:ext>
            </a:extLst>
          </p:cNvPr>
          <p:cNvSpPr>
            <a:spLocks noGrp="1"/>
          </p:cNvSpPr>
          <p:nvPr>
            <p:ph type="sldNum" sz="quarter" idx="12"/>
          </p:nvPr>
        </p:nvSpPr>
        <p:spPr/>
        <p:txBody>
          <a:bodyPr/>
          <a:lstStyle/>
          <a:p>
            <a:fld id="{BF1758FF-0BF1-4103-A89A-38EC40E85429}" type="slidenum">
              <a:rPr lang="en-SG" smtClean="0"/>
              <a:pPr/>
              <a:t>‹#›</a:t>
            </a:fld>
            <a:endParaRPr lang="en-SG"/>
          </a:p>
        </p:txBody>
      </p:sp>
    </p:spTree>
    <p:extLst>
      <p:ext uri="{BB962C8B-B14F-4D97-AF65-F5344CB8AC3E}">
        <p14:creationId xmlns:p14="http://schemas.microsoft.com/office/powerpoint/2010/main" val="4200143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7194" y="214953"/>
            <a:ext cx="7959567" cy="750456"/>
          </a:xfrm>
        </p:spPr>
        <p:txBody>
          <a:bodyPr/>
          <a:lstStyle>
            <a:lvl1pPr marL="0">
              <a:defRPr/>
            </a:lvl1pPr>
          </a:lstStyle>
          <a:p>
            <a:r>
              <a:rPr lang="en-US"/>
              <a:t>Click to edit Master title style</a:t>
            </a:r>
          </a:p>
        </p:txBody>
      </p:sp>
      <p:sp>
        <p:nvSpPr>
          <p:cNvPr id="3" name="Content Placeholder 2"/>
          <p:cNvSpPr>
            <a:spLocks noGrp="1"/>
          </p:cNvSpPr>
          <p:nvPr>
            <p:ph idx="1"/>
          </p:nvPr>
        </p:nvSpPr>
        <p:spPr>
          <a:xfrm>
            <a:off x="407194" y="1162050"/>
            <a:ext cx="7959567" cy="3486149"/>
          </a:xfrm>
        </p:spPr>
        <p:txBody>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sz="825"/>
            </a:lvl1pPr>
          </a:lstStyle>
          <a:p>
            <a:r>
              <a:rPr lang="it-IT"/>
              <a:t>DA 204o: Data Science in Practice</a:t>
            </a:r>
            <a:endParaRPr lang="en-SG"/>
          </a:p>
        </p:txBody>
      </p:sp>
      <p:sp>
        <p:nvSpPr>
          <p:cNvPr id="6" name="Slide Number Placeholder 5"/>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1706561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405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Graphik Light" panose="020B0403030202060203" pitchFamily="34" charset="0"/>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it-IT"/>
              <a:t>DA 204o: Data Science in Practice</a:t>
            </a:r>
            <a:endParaRPr lang="en-SG"/>
          </a:p>
        </p:txBody>
      </p:sp>
      <p:sp>
        <p:nvSpPr>
          <p:cNvPr id="6" name="Slide Number Placeholder 5"/>
          <p:cNvSpPr>
            <a:spLocks noGrp="1"/>
          </p:cNvSpPr>
          <p:nvPr>
            <p:ph type="sldNum" sz="quarter" idx="12"/>
          </p:nvPr>
        </p:nvSpPr>
        <p:spPr/>
        <p:txBody>
          <a:bodyPr/>
          <a:lstStyle/>
          <a:p>
            <a:fld id="{BF1758FF-0BF1-4103-A89A-38EC40E85429}" type="slidenum">
              <a:rPr lang="en-SG" smtClean="0"/>
              <a:t>‹#›</a:t>
            </a:fld>
            <a:endParaRPr lang="en-SG"/>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980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85763" y="214953"/>
            <a:ext cx="8351044" cy="726330"/>
          </a:xfrm>
        </p:spPr>
        <p:txBody>
          <a:bodyPr/>
          <a:lstStyle/>
          <a:p>
            <a:r>
              <a:rPr lang="en-US"/>
              <a:t>Click to edit Master title style</a:t>
            </a:r>
          </a:p>
        </p:txBody>
      </p:sp>
      <p:sp>
        <p:nvSpPr>
          <p:cNvPr id="3" name="Content Placeholder 2"/>
          <p:cNvSpPr>
            <a:spLocks noGrp="1"/>
          </p:cNvSpPr>
          <p:nvPr>
            <p:ph sz="half" idx="1"/>
          </p:nvPr>
        </p:nvSpPr>
        <p:spPr>
          <a:xfrm>
            <a:off x="385762" y="1148555"/>
            <a:ext cx="405000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3443" y="1148556"/>
            <a:ext cx="405000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it-IT"/>
              <a:t>DA 204o: Data Science in Practice</a:t>
            </a:r>
            <a:endParaRPr lang="en-SG"/>
          </a:p>
        </p:txBody>
      </p:sp>
      <p:sp>
        <p:nvSpPr>
          <p:cNvPr id="7" name="Slide Number Placeholder 6"/>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1660527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0"/>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0"/>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it-IT"/>
              <a:t>DA 204o: Data Science in Practice</a:t>
            </a:r>
            <a:endParaRPr lang="en-SG"/>
          </a:p>
        </p:txBody>
      </p:sp>
      <p:sp>
        <p:nvSpPr>
          <p:cNvPr id="9" name="Slide Number Placeholder 8"/>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26017302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it-IT"/>
              <a:t>DA 204o: Data Science in Practice</a:t>
            </a:r>
            <a:endParaRPr lang="en-SG"/>
          </a:p>
        </p:txBody>
      </p:sp>
      <p:sp>
        <p:nvSpPr>
          <p:cNvPr id="5" name="Slide Number Placeholder 4"/>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26415063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userDrawn="1"/>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7"/>
          <p:cNvSpPr>
            <a:spLocks noGrp="1"/>
          </p:cNvSpPr>
          <p:nvPr>
            <p:ph type="ftr" sz="quarter" idx="11"/>
          </p:nvPr>
        </p:nvSpPr>
        <p:spPr/>
        <p:txBody>
          <a:bodyPr/>
          <a:lstStyle>
            <a:lvl1pPr>
              <a:defRPr>
                <a:solidFill>
                  <a:srgbClr val="FFFFFF"/>
                </a:solidFill>
              </a:defRPr>
            </a:lvl1pPr>
          </a:lstStyle>
          <a:p>
            <a:r>
              <a:rPr lang="it-IT"/>
              <a:t>DA 204o: Data Science in Practice</a:t>
            </a:r>
            <a:endParaRPr lang="en-SG"/>
          </a:p>
        </p:txBody>
      </p:sp>
      <p:sp>
        <p:nvSpPr>
          <p:cNvPr id="9" name="Slide Number Placeholder 8"/>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19778660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4" y="0"/>
            <a:ext cx="4800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445769"/>
            <a:ext cx="2400300" cy="1714500"/>
          </a:xfrm>
        </p:spPr>
        <p:txBody>
          <a:bodyPr anchor="b">
            <a:normAutofit/>
          </a:bodyPr>
          <a:lstStyle>
            <a:lvl1pPr>
              <a:defRPr sz="2700" b="0">
                <a:solidFill>
                  <a:srgbClr val="FFFFFF"/>
                </a:solidFill>
              </a:defRPr>
            </a:lvl1pPr>
          </a:lstStyle>
          <a:p>
            <a:r>
              <a:rPr lang="en-US"/>
              <a:t>Click to edit Master title style</a:t>
            </a:r>
          </a:p>
        </p:txBody>
      </p:sp>
      <p:sp>
        <p:nvSpPr>
          <p:cNvPr id="3" name="Content Placeholder 2"/>
          <p:cNvSpPr>
            <a:spLocks noGrp="1"/>
          </p:cNvSpPr>
          <p:nvPr>
            <p:ph idx="1"/>
          </p:nvPr>
        </p:nvSpPr>
        <p:spPr>
          <a:xfrm>
            <a:off x="3600452" y="548640"/>
            <a:ext cx="4869180" cy="3943350"/>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atin typeface="Graphik Regular" panose="020B0503030202060203" pitchFamily="34" charset="0"/>
              </a:defRPr>
            </a:lvl4pPr>
            <a:lvl5pPr>
              <a:defRPr>
                <a:latin typeface="Graphik Regular"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a:xfrm>
            <a:off x="3600450" y="4844840"/>
            <a:ext cx="3486151" cy="273844"/>
          </a:xfrm>
        </p:spPr>
        <p:txBody>
          <a:bodyPr/>
          <a:lstStyle>
            <a:lvl1pPr algn="l">
              <a:defRPr>
                <a:solidFill>
                  <a:schemeClr val="accent2"/>
                </a:solidFill>
              </a:defRPr>
            </a:lvl1pPr>
          </a:lstStyle>
          <a:p>
            <a:r>
              <a:rPr lang="it-IT"/>
              <a:t>DA 204o: Data Science in Practice</a:t>
            </a:r>
            <a:endParaRPr lang="en-SG"/>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1758FF-0BF1-4103-A89A-38EC40E85429}" type="slidenum">
              <a:rPr lang="en-SG" smtClean="0"/>
              <a:t>‹#›</a:t>
            </a:fld>
            <a:endParaRPr lang="en-SG"/>
          </a:p>
        </p:txBody>
      </p:sp>
    </p:spTree>
    <p:extLst>
      <p:ext uri="{BB962C8B-B14F-4D97-AF65-F5344CB8AC3E}">
        <p14:creationId xmlns:p14="http://schemas.microsoft.com/office/powerpoint/2010/main" val="3701354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1"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0" y="0"/>
            <a:ext cx="9143990"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22961"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it-IT"/>
              <a:t>DA 204o: Data Science in Practice</a:t>
            </a:r>
            <a:endParaRPr lang="en-SG"/>
          </a:p>
        </p:txBody>
      </p:sp>
      <p:sp>
        <p:nvSpPr>
          <p:cNvPr id="7" name="Slide Number Placeholder 6"/>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3393904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it-IT"/>
              <a:t>DA 204o: Data Science in Practice</a:t>
            </a:r>
            <a:endParaRPr lang="en-SG"/>
          </a:p>
        </p:txBody>
      </p:sp>
      <p:sp>
        <p:nvSpPr>
          <p:cNvPr id="6" name="Slide Number Placeholder 5"/>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865794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4" y="311085"/>
            <a:ext cx="1971675" cy="431806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49"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it-IT"/>
              <a:t>DA 204o: Data Science in Practice</a:t>
            </a:r>
            <a:endParaRPr lang="en-SG"/>
          </a:p>
        </p:txBody>
      </p:sp>
      <p:sp>
        <p:nvSpPr>
          <p:cNvPr id="6" name="Slide Number Placeholder 5"/>
          <p:cNvSpPr>
            <a:spLocks noGrp="1"/>
          </p:cNvSpPr>
          <p:nvPr>
            <p:ph type="sldNum" sz="quarter" idx="12"/>
          </p:nvPr>
        </p:nvSpPr>
        <p:spPr/>
        <p:txBody>
          <a:bodyPr/>
          <a:lstStyle/>
          <a:p>
            <a:fld id="{BF1758FF-0BF1-4103-A89A-38EC40E85429}" type="slidenum">
              <a:rPr lang="en-SG" smtClean="0"/>
              <a:t>‹#›</a:t>
            </a:fld>
            <a:endParaRPr lang="en-SG"/>
          </a:p>
        </p:txBody>
      </p:sp>
    </p:spTree>
    <p:extLst>
      <p:ext uri="{BB962C8B-B14F-4D97-AF65-F5344CB8AC3E}">
        <p14:creationId xmlns:p14="http://schemas.microsoft.com/office/powerpoint/2010/main" val="283349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2907" y="13618"/>
            <a:ext cx="8422481" cy="745529"/>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392907" y="913088"/>
            <a:ext cx="8422481" cy="3805719"/>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2764639" y="4844840"/>
            <a:ext cx="3617103" cy="273844"/>
          </a:xfrm>
          <a:prstGeom prst="rect">
            <a:avLst/>
          </a:prstGeom>
        </p:spPr>
        <p:txBody>
          <a:bodyPr vert="horz" lIns="91440" tIns="45720" rIns="91440" bIns="45720" rtlCol="0" anchor="ctr"/>
          <a:lstStyle>
            <a:lvl1pPr algn="ctr">
              <a:defRPr sz="825" cap="none" baseline="0">
                <a:solidFill>
                  <a:schemeClr val="accent2"/>
                </a:solidFill>
                <a:latin typeface="Graphik Regular" panose="020B0503030202060203" pitchFamily="34" charset="0"/>
              </a:defRPr>
            </a:lvl1pPr>
          </a:lstStyle>
          <a:p>
            <a:r>
              <a:rPr lang="it-IT"/>
              <a:t>DA 204o: Data Science in Practice</a:t>
            </a:r>
            <a:endParaRPr lang="en-SG"/>
          </a:p>
        </p:txBody>
      </p:sp>
      <p:sp>
        <p:nvSpPr>
          <p:cNvPr id="6" name="Slide Number Placeholder 5"/>
          <p:cNvSpPr>
            <a:spLocks noGrp="1"/>
          </p:cNvSpPr>
          <p:nvPr>
            <p:ph type="sldNum" sz="quarter" idx="4"/>
          </p:nvPr>
        </p:nvSpPr>
        <p:spPr>
          <a:xfrm>
            <a:off x="8159982" y="4844839"/>
            <a:ext cx="984019" cy="273844"/>
          </a:xfrm>
          <a:prstGeom prst="rect">
            <a:avLst/>
          </a:prstGeom>
          <a:noFill/>
        </p:spPr>
        <p:txBody>
          <a:bodyPr vert="horz" lIns="91440" tIns="45720" rIns="91440" bIns="45720" rtlCol="0" anchor="ctr"/>
          <a:lstStyle>
            <a:lvl1pPr algn="r">
              <a:defRPr sz="788">
                <a:solidFill>
                  <a:schemeClr val="tx1"/>
                </a:solidFill>
                <a:latin typeface="Graphik Thin" panose="020B0203030202060203" pitchFamily="34" charset="0"/>
              </a:defRPr>
            </a:lvl1pPr>
          </a:lstStyle>
          <a:p>
            <a:fld id="{BF1758FF-0BF1-4103-A89A-38EC40E85429}" type="slidenum">
              <a:rPr lang="en-SG" smtClean="0"/>
              <a:pPr/>
              <a:t>‹#›</a:t>
            </a:fld>
            <a:endParaRPr lang="en-SG"/>
          </a:p>
        </p:txBody>
      </p:sp>
    </p:spTree>
    <p:extLst>
      <p:ext uri="{BB962C8B-B14F-4D97-AF65-F5344CB8AC3E}">
        <p14:creationId xmlns:p14="http://schemas.microsoft.com/office/powerpoint/2010/main" val="6694616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685800" rtl="0" eaLnBrk="1" latinLnBrk="0" hangingPunct="1">
        <a:lnSpc>
          <a:spcPct val="85000"/>
        </a:lnSpc>
        <a:spcBef>
          <a:spcPct val="0"/>
        </a:spcBef>
        <a:buNone/>
        <a:defRPr sz="3000" b="0" kern="1200" spc="-38" baseline="0">
          <a:solidFill>
            <a:schemeClr val="accent2"/>
          </a:solidFill>
          <a:latin typeface="Graphik Semibold" panose="020B0703030202060203" pitchFamily="34" charset="0"/>
          <a:ea typeface="+mj-ea"/>
          <a:cs typeface="+mj-cs"/>
        </a:defRPr>
      </a:lvl1pPr>
    </p:titleStyle>
    <p:bodyStyle>
      <a:lvl1pPr marL="162000" indent="-162000" algn="l" defTabSz="685800" rtl="0" eaLnBrk="1" latinLnBrk="0" hangingPunct="1">
        <a:lnSpc>
          <a:spcPct val="90000"/>
        </a:lnSpc>
        <a:spcBef>
          <a:spcPts val="900"/>
        </a:spcBef>
        <a:spcAft>
          <a:spcPts val="150"/>
        </a:spcAft>
        <a:buClr>
          <a:schemeClr val="accent2"/>
        </a:buClr>
        <a:buSzPct val="100000"/>
        <a:buFont typeface="Arial" panose="020B0604020202020204" pitchFamily="34" charset="0"/>
        <a:buChar char="•"/>
        <a:defRPr sz="1500" kern="1200">
          <a:solidFill>
            <a:schemeClr val="tx1">
              <a:lumMod val="75000"/>
              <a:lumOff val="25000"/>
            </a:schemeClr>
          </a:solidFill>
          <a:latin typeface="Graphik Light" panose="020B0403030202060203" pitchFamily="34" charset="0"/>
          <a:ea typeface="+mn-ea"/>
          <a:cs typeface="+mn-cs"/>
        </a:defRPr>
      </a:lvl1pPr>
      <a:lvl2pPr marL="365189" indent="-214313" algn="l" defTabSz="685800" rtl="0" eaLnBrk="1" latinLnBrk="0" hangingPunct="1">
        <a:lnSpc>
          <a:spcPct val="90000"/>
        </a:lnSpc>
        <a:spcBef>
          <a:spcPts val="150"/>
        </a:spcBef>
        <a:spcAft>
          <a:spcPts val="300"/>
        </a:spcAft>
        <a:buClr>
          <a:schemeClr val="accent2"/>
        </a:buClr>
        <a:buFont typeface="Arial" panose="020B0604020202020204" pitchFamily="34" charset="0"/>
        <a:buChar char="•"/>
        <a:defRPr sz="1350" kern="1200">
          <a:solidFill>
            <a:schemeClr val="tx1">
              <a:lumMod val="75000"/>
              <a:lumOff val="25000"/>
            </a:schemeClr>
          </a:solidFill>
          <a:latin typeface="Graphik Light" panose="020B0403030202060203" pitchFamily="34" charset="0"/>
          <a:ea typeface="+mn-ea"/>
          <a:cs typeface="+mn-cs"/>
        </a:defRPr>
      </a:lvl2pPr>
      <a:lvl3pPr marL="502349" indent="-214313" algn="l" defTabSz="685800" rtl="0" eaLnBrk="1" latinLnBrk="0" hangingPunct="1">
        <a:lnSpc>
          <a:spcPct val="90000"/>
        </a:lnSpc>
        <a:spcBef>
          <a:spcPts val="150"/>
        </a:spcBef>
        <a:spcAft>
          <a:spcPts val="300"/>
        </a:spcAft>
        <a:buClr>
          <a:schemeClr val="accent2"/>
        </a:buClr>
        <a:buFont typeface="Arial" panose="020B0604020202020204" pitchFamily="34" charset="0"/>
        <a:buChar char="•"/>
        <a:defRPr sz="1050" kern="1200">
          <a:solidFill>
            <a:schemeClr val="tx1">
              <a:lumMod val="75000"/>
              <a:lumOff val="25000"/>
            </a:schemeClr>
          </a:solidFill>
          <a:latin typeface="Graphik Light" panose="020B0403030202060203" pitchFamily="34" charset="0"/>
          <a:ea typeface="+mn-ea"/>
          <a:cs typeface="+mn-cs"/>
        </a:defRPr>
      </a:lvl3pPr>
      <a:lvl4pPr marL="639509" indent="-214313" algn="l" defTabSz="685800" rtl="0" eaLnBrk="1" latinLnBrk="0" hangingPunct="1">
        <a:lnSpc>
          <a:spcPct val="90000"/>
        </a:lnSpc>
        <a:spcBef>
          <a:spcPts val="150"/>
        </a:spcBef>
        <a:spcAft>
          <a:spcPts val="300"/>
        </a:spcAft>
        <a:buClr>
          <a:schemeClr val="accent2"/>
        </a:buClr>
        <a:buFont typeface="Arial" panose="020B0604020202020204" pitchFamily="34" charset="0"/>
        <a:buChar char="•"/>
        <a:defRPr sz="1050" kern="1200">
          <a:solidFill>
            <a:schemeClr val="tx1">
              <a:lumMod val="75000"/>
              <a:lumOff val="25000"/>
            </a:schemeClr>
          </a:solidFill>
          <a:latin typeface="Graphik Light" panose="020B0403030202060203" pitchFamily="34" charset="0"/>
          <a:ea typeface="+mn-ea"/>
          <a:cs typeface="+mn-cs"/>
        </a:defRPr>
      </a:lvl4pPr>
      <a:lvl5pPr marL="776669" indent="-214313" algn="l" defTabSz="685800" rtl="0" eaLnBrk="1" latinLnBrk="0" hangingPunct="1">
        <a:lnSpc>
          <a:spcPct val="90000"/>
        </a:lnSpc>
        <a:spcBef>
          <a:spcPts val="150"/>
        </a:spcBef>
        <a:spcAft>
          <a:spcPts val="300"/>
        </a:spcAft>
        <a:buClr>
          <a:schemeClr val="accent2"/>
        </a:buClr>
        <a:buFont typeface="Arial" panose="020B0604020202020204" pitchFamily="34" charset="0"/>
        <a:buChar char="•"/>
        <a:defRPr sz="1050" kern="1200">
          <a:solidFill>
            <a:schemeClr val="tx1">
              <a:lumMod val="75000"/>
              <a:lumOff val="25000"/>
            </a:schemeClr>
          </a:solidFill>
          <a:latin typeface="Graphik Light" panose="020B0403030202060203" pitchFamily="34" charset="0"/>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tomalytics/datasciencecanvas"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datasets/ryanmaxwell/apple-historical-financial-data"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244975"/>
            <a:ext cx="8222100" cy="150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AI-Based Stock Trading Decision System for Apple Inc.</a:t>
            </a:r>
            <a:endParaRPr sz="4000"/>
          </a:p>
        </p:txBody>
      </p:sp>
      <p:sp>
        <p:nvSpPr>
          <p:cNvPr id="68" name="Google Shape;68;p13"/>
          <p:cNvSpPr txBox="1">
            <a:spLocks noGrp="1"/>
          </p:cNvSpPr>
          <p:nvPr>
            <p:ph type="subTitle" idx="1"/>
          </p:nvPr>
        </p:nvSpPr>
        <p:spPr>
          <a:xfrm>
            <a:off x="390525" y="2689144"/>
            <a:ext cx="8222100" cy="9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 Buy or Sell Decisions Based on Financial Metrics</a:t>
            </a:r>
            <a:endParaRPr/>
          </a:p>
        </p:txBody>
      </p:sp>
      <p:sp>
        <p:nvSpPr>
          <p:cNvPr id="69" name="Google Shape;69;p13"/>
          <p:cNvSpPr txBox="1"/>
          <p:nvPr/>
        </p:nvSpPr>
        <p:spPr>
          <a:xfrm>
            <a:off x="499800" y="418025"/>
            <a:ext cx="72519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lt1"/>
                </a:solidFill>
                <a:latin typeface="Roboto"/>
                <a:ea typeface="Roboto"/>
                <a:cs typeface="Roboto"/>
                <a:sym typeface="Roboto"/>
              </a:rPr>
              <a:t>Course Project: Data Science in Practice (August 2024)</a:t>
            </a:r>
          </a:p>
          <a:p>
            <a:pPr marL="0" lvl="0" indent="0" algn="l" rtl="0">
              <a:spcBef>
                <a:spcPts val="0"/>
              </a:spcBef>
              <a:spcAft>
                <a:spcPts val="0"/>
              </a:spcAft>
              <a:buNone/>
            </a:pPr>
            <a:r>
              <a:rPr lang="en" i="1">
                <a:solidFill>
                  <a:schemeClr val="lt1"/>
                </a:solidFill>
                <a:latin typeface="Roboto"/>
                <a:ea typeface="Roboto"/>
                <a:cs typeface="Roboto"/>
                <a:sym typeface="Roboto"/>
              </a:rPr>
              <a:t>Indian Institute of Science, Bangalore</a:t>
            </a:r>
            <a:endParaRPr i="1">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 2: Data Preprocessing</a:t>
            </a:r>
            <a:endParaRPr/>
          </a:p>
        </p:txBody>
      </p:sp>
      <p:sp>
        <p:nvSpPr>
          <p:cNvPr id="104" name="Google Shape;104;p1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400" b="1">
                <a:solidFill>
                  <a:srgbClr val="000000"/>
                </a:solidFill>
                <a:latin typeface="Arial"/>
                <a:ea typeface="Arial"/>
                <a:cs typeface="Arial"/>
                <a:sym typeface="Arial"/>
              </a:rPr>
              <a:t>Step 2: Data Preprocessing</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marL="457200" lvl="0" indent="-317500" algn="l" rtl="0">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Clean and preprocess the financial data (handle missing values, transpose the dataset).</a:t>
            </a: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Standardize column names</a:t>
            </a:r>
          </a:p>
          <a:p>
            <a:pPr marL="457200" lvl="0" indent="-317500" algn="l"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Remove duplicate columns</a:t>
            </a:r>
          </a:p>
          <a:p>
            <a:pPr marL="457200" lvl="0" indent="-317500" algn="l"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Drop null columns</a:t>
            </a:r>
          </a:p>
          <a:p>
            <a:pPr indent="-317500">
              <a:buClr>
                <a:srgbClr val="000000"/>
              </a:buClr>
              <a:buSzPts val="1400"/>
              <a:buFont typeface="Arial"/>
              <a:buChar char="●"/>
            </a:pPr>
            <a:r>
              <a:rPr lang="en" sz="1400">
                <a:solidFill>
                  <a:srgbClr val="000000"/>
                </a:solidFill>
                <a:latin typeface="Arial"/>
                <a:ea typeface="Arial"/>
                <a:cs typeface="Arial"/>
                <a:sym typeface="Arial"/>
              </a:rPr>
              <a:t>Align stock price data with financial reports to ensure correct temporal associations.</a:t>
            </a:r>
          </a:p>
          <a:p>
            <a:pPr marL="139700" lvl="0" indent="0" algn="l" rtl="0">
              <a:spcBef>
                <a:spcPts val="0"/>
              </a:spcBef>
              <a:spcAft>
                <a:spcPts val="0"/>
              </a:spcAft>
              <a:buClr>
                <a:srgbClr val="000000"/>
              </a:buClr>
              <a:buSzPts val="1400"/>
              <a:buNone/>
            </a:pPr>
            <a:endParaRPr lang="en" sz="14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Exploratory Data Analysis (EDA)</a:t>
            </a:r>
            <a:endParaRPr/>
          </a:p>
        </p:txBody>
      </p:sp>
      <p:sp>
        <p:nvSpPr>
          <p:cNvPr id="116" name="Google Shape;116;p2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100" b="1">
                <a:solidFill>
                  <a:srgbClr val="000000"/>
                </a:solidFill>
                <a:latin typeface="Arial"/>
                <a:ea typeface="Arial"/>
                <a:cs typeface="Arial"/>
                <a:sym typeface="Arial"/>
              </a:rPr>
              <a:t>EDA Objectives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1. Analyze Stock Price Trends</a:t>
            </a:r>
            <a:r>
              <a:rPr lang="en" sz="1100">
                <a:solidFill>
                  <a:srgbClr val="000000"/>
                </a:solidFill>
                <a:latin typeface="Arial"/>
                <a:ea typeface="Arial"/>
                <a:cs typeface="Arial"/>
                <a:sym typeface="Arial"/>
              </a:rPr>
              <a:t>: Understand historical price movements of Apple stock using time-series plots.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2. Examine Financial Indicators</a:t>
            </a:r>
            <a:r>
              <a:rPr lang="en" sz="1100">
                <a:solidFill>
                  <a:srgbClr val="000000"/>
                </a:solidFill>
                <a:latin typeface="Arial"/>
                <a:ea typeface="Arial"/>
                <a:cs typeface="Arial"/>
                <a:sym typeface="Arial"/>
              </a:rPr>
              <a:t>: Look for trends in Apple's earnings, profit, and revenue over time.</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3. Correlation Analysis</a:t>
            </a:r>
            <a:r>
              <a:rPr lang="en" sz="1100">
                <a:solidFill>
                  <a:srgbClr val="000000"/>
                </a:solidFill>
                <a:latin typeface="Arial"/>
                <a:ea typeface="Arial"/>
                <a:cs typeface="Arial"/>
                <a:sym typeface="Arial"/>
              </a:rPr>
              <a:t>: Measure how key financial indicators like revenue growth, profit margin, and quarterly earnings relate to stock price changes.</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EDA Techniques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marL="457200" lvl="0" indent="-298450" algn="l" rtl="0">
              <a:spcBef>
                <a:spcPts val="1200"/>
              </a:spcBef>
              <a:spcAft>
                <a:spcPts val="0"/>
              </a:spcAft>
              <a:buClr>
                <a:srgbClr val="000000"/>
              </a:buClr>
              <a:buSzPts val="1100"/>
              <a:buFont typeface="Arial"/>
              <a:buChar char="●"/>
            </a:pPr>
            <a:r>
              <a:rPr lang="en" sz="1100" b="1">
                <a:solidFill>
                  <a:srgbClr val="000000"/>
                </a:solidFill>
                <a:latin typeface="Arial"/>
                <a:ea typeface="Arial"/>
                <a:cs typeface="Arial"/>
                <a:sym typeface="Arial"/>
              </a:rPr>
              <a:t>Time-Series Visualization</a:t>
            </a:r>
            <a:r>
              <a:rPr lang="en" sz="1100">
                <a:solidFill>
                  <a:srgbClr val="000000"/>
                </a:solidFill>
                <a:latin typeface="Arial"/>
                <a:ea typeface="Arial"/>
                <a:cs typeface="Arial"/>
                <a:sym typeface="Arial"/>
              </a:rPr>
              <a:t>: Plot Apple stock price history and moving averages to detect long-term trends.</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Correlation Heatmap</a:t>
            </a:r>
            <a:r>
              <a:rPr lang="en" sz="1100">
                <a:solidFill>
                  <a:srgbClr val="000000"/>
                </a:solidFill>
                <a:latin typeface="Arial"/>
                <a:ea typeface="Arial"/>
                <a:cs typeface="Arial"/>
                <a:sym typeface="Arial"/>
              </a:rPr>
              <a:t>: Show relationships between financial variables and stock price.</a:t>
            </a:r>
            <a:endParaRPr sz="1100">
              <a:solidFill>
                <a:srgbClr val="000000"/>
              </a:solidFill>
              <a:latin typeface="Arial"/>
              <a:ea typeface="Arial"/>
              <a:cs typeface="Arial"/>
              <a:sym typeface="Arial"/>
            </a:endParaRPr>
          </a:p>
          <a:p>
            <a:pPr marL="457200" lvl="0" indent="-298450" algn="l" rtl="0">
              <a:spcBef>
                <a:spcPts val="0"/>
              </a:spcBef>
              <a:spcAft>
                <a:spcPts val="0"/>
              </a:spcAft>
              <a:buClr>
                <a:srgbClr val="000000"/>
              </a:buClr>
              <a:buSzPts val="1100"/>
              <a:buFont typeface="Arial"/>
              <a:buChar char="●"/>
            </a:pPr>
            <a:r>
              <a:rPr lang="en" sz="1100" b="1">
                <a:solidFill>
                  <a:srgbClr val="000000"/>
                </a:solidFill>
                <a:latin typeface="Arial"/>
                <a:ea typeface="Arial"/>
                <a:cs typeface="Arial"/>
                <a:sym typeface="Arial"/>
              </a:rPr>
              <a:t>Revenue vs Stock Price</a:t>
            </a:r>
            <a:r>
              <a:rPr lang="en" sz="1100">
                <a:solidFill>
                  <a:srgbClr val="000000"/>
                </a:solidFill>
                <a:latin typeface="Arial"/>
                <a:ea typeface="Arial"/>
                <a:cs typeface="Arial"/>
                <a:sym typeface="Arial"/>
              </a:rPr>
              <a:t>: Plot a scatter or line chart to compare revenue growth with stock price movements.</a:t>
            </a:r>
            <a:endParaRPr sz="1400" b="1">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A8EEC-CDDD-9CC4-CF85-82359490EA0A}"/>
              </a:ext>
            </a:extLst>
          </p:cNvPr>
          <p:cNvSpPr>
            <a:spLocks noGrp="1"/>
          </p:cNvSpPr>
          <p:nvPr>
            <p:ph type="title"/>
          </p:nvPr>
        </p:nvSpPr>
        <p:spPr/>
        <p:txBody>
          <a:bodyPr/>
          <a:lstStyle/>
          <a:p>
            <a:r>
              <a:rPr lang="en-US"/>
              <a:t>Step 3: EDA &amp; Feature Engineering</a:t>
            </a:r>
          </a:p>
        </p:txBody>
      </p:sp>
      <p:sp>
        <p:nvSpPr>
          <p:cNvPr id="3" name="Text Placeholder 2">
            <a:extLst>
              <a:ext uri="{FF2B5EF4-FFF2-40B4-BE49-F238E27FC236}">
                <a16:creationId xmlns:a16="http://schemas.microsoft.com/office/drawing/2014/main" id="{678F6A58-6E16-147B-542C-48C0362E51A6}"/>
              </a:ext>
            </a:extLst>
          </p:cNvPr>
          <p:cNvSpPr>
            <a:spLocks noGrp="1"/>
          </p:cNvSpPr>
          <p:nvPr>
            <p:ph type="body" idx="1"/>
          </p:nvPr>
        </p:nvSpPr>
        <p:spPr/>
        <p:txBody>
          <a:bodyPr/>
          <a:lstStyle/>
          <a:p>
            <a:pPr marL="0" lvl="0" indent="0" algn="l" rtl="0">
              <a:lnSpc>
                <a:spcPct val="100000"/>
              </a:lnSpc>
              <a:spcBef>
                <a:spcPts val="1200"/>
              </a:spcBef>
              <a:spcAft>
                <a:spcPts val="0"/>
              </a:spcAft>
              <a:buNone/>
            </a:pPr>
            <a:r>
              <a:rPr lang="en-IN" sz="1400" b="1">
                <a:solidFill>
                  <a:srgbClr val="000000"/>
                </a:solidFill>
                <a:latin typeface="Arial"/>
                <a:ea typeface="Arial"/>
                <a:cs typeface="Arial"/>
                <a:sym typeface="Arial"/>
              </a:rPr>
              <a:t>Steps:</a:t>
            </a:r>
            <a:endParaRPr lang="en-IN" sz="1400">
              <a:solidFill>
                <a:srgbClr val="000000"/>
              </a:solidFill>
              <a:latin typeface="Arial"/>
              <a:ea typeface="Arial"/>
              <a:cs typeface="Arial"/>
              <a:sym typeface="Arial"/>
            </a:endParaRPr>
          </a:p>
          <a:p>
            <a:pPr marL="482600" lvl="0">
              <a:lnSpc>
                <a:spcPct val="150000"/>
              </a:lnSpc>
              <a:buClr>
                <a:srgbClr val="000000"/>
              </a:buClr>
              <a:buSzPts val="1400"/>
              <a:buFont typeface="+mj-lt"/>
              <a:buAutoNum type="arabicPeriod"/>
            </a:pPr>
            <a:r>
              <a:rPr lang="en-IN" sz="1200">
                <a:solidFill>
                  <a:srgbClr val="000000"/>
                </a:solidFill>
                <a:latin typeface="Arial"/>
                <a:cs typeface="Arial"/>
                <a:sym typeface="Arial"/>
              </a:rPr>
              <a:t>Analyse the trends in Closing price, net income by plotting corresponding graphs.</a:t>
            </a:r>
          </a:p>
          <a:p>
            <a:pPr marL="482600" lvl="0">
              <a:buClr>
                <a:srgbClr val="000000"/>
              </a:buClr>
              <a:buSzPts val="1400"/>
              <a:buFont typeface="+mj-lt"/>
              <a:buAutoNum type="arabicPeriod"/>
            </a:pPr>
            <a:r>
              <a:rPr lang="en-IN" sz="1200">
                <a:solidFill>
                  <a:srgbClr val="000000"/>
                </a:solidFill>
                <a:latin typeface="Arial"/>
                <a:cs typeface="Arial"/>
                <a:sym typeface="Arial"/>
              </a:rPr>
              <a:t>Plot 30-day moving average to see if it’s a good indicator for BUY/SELL signals.</a:t>
            </a:r>
          </a:p>
          <a:p>
            <a:pPr marL="482600" lvl="0">
              <a:buClr>
                <a:srgbClr val="000000"/>
              </a:buClr>
              <a:buSzPts val="1400"/>
              <a:buFont typeface="+mj-lt"/>
              <a:buAutoNum type="arabicPeriod"/>
            </a:pPr>
            <a:r>
              <a:rPr lang="en-IN" sz="1200">
                <a:solidFill>
                  <a:srgbClr val="000000"/>
                </a:solidFill>
                <a:latin typeface="Arial"/>
                <a:cs typeface="Arial"/>
                <a:sym typeface="Arial"/>
              </a:rPr>
              <a:t>Generate additional features like moving averages, P/E ratio, revenue growth, profit margin, etc.</a:t>
            </a:r>
            <a:endParaRPr lang="en-US" sz="1200">
              <a:solidFill>
                <a:srgbClr val="000000"/>
              </a:solidFill>
              <a:latin typeface="Arial"/>
              <a:cs typeface="Arial"/>
              <a:sym typeface="Arial"/>
            </a:endParaRPr>
          </a:p>
          <a:p>
            <a:pPr marL="482600" lvl="0">
              <a:buClr>
                <a:srgbClr val="000000"/>
              </a:buClr>
              <a:buSzPts val="1400"/>
              <a:buFont typeface="+mj-lt"/>
              <a:buAutoNum type="arabicPeriod"/>
            </a:pPr>
            <a:r>
              <a:rPr lang="en-US" sz="1200">
                <a:solidFill>
                  <a:srgbClr val="000000"/>
                </a:solidFill>
                <a:latin typeface="Arial"/>
                <a:cs typeface="Arial"/>
                <a:sym typeface="Arial"/>
              </a:rPr>
              <a:t>Generate labels BUY/SELL based on next 10 days average closing price.</a:t>
            </a:r>
          </a:p>
          <a:p>
            <a:pPr marL="482600" lvl="0">
              <a:buClr>
                <a:srgbClr val="000000"/>
              </a:buClr>
              <a:buSzPts val="1400"/>
              <a:buFont typeface="+mj-lt"/>
              <a:buAutoNum type="arabicPeriod"/>
            </a:pPr>
            <a:r>
              <a:rPr lang="en-US" sz="1200">
                <a:solidFill>
                  <a:srgbClr val="000000"/>
                </a:solidFill>
                <a:latin typeface="Arial"/>
                <a:cs typeface="Arial"/>
                <a:sym typeface="Arial"/>
              </a:rPr>
              <a:t>Analyze the distribution of BUY vs SELL by bar chart and scatter plot.</a:t>
            </a:r>
          </a:p>
          <a:p>
            <a:pPr marL="482600" lvl="0">
              <a:buClr>
                <a:srgbClr val="000000"/>
              </a:buClr>
              <a:buSzPts val="1400"/>
              <a:buFont typeface="+mj-lt"/>
              <a:buAutoNum type="arabicPeriod"/>
            </a:pPr>
            <a:r>
              <a:rPr lang="en-US" sz="1200">
                <a:solidFill>
                  <a:srgbClr val="000000"/>
                </a:solidFill>
                <a:latin typeface="Arial"/>
                <a:cs typeface="Arial"/>
                <a:sym typeface="Arial"/>
              </a:rPr>
              <a:t>Calculate cumulative profit if we follow these signals.</a:t>
            </a:r>
          </a:p>
          <a:p>
            <a:pPr marL="482600" lvl="0">
              <a:buClr>
                <a:srgbClr val="000000"/>
              </a:buClr>
              <a:buSzPts val="1400"/>
              <a:buFont typeface="+mj-lt"/>
              <a:buAutoNum type="arabicPeriod"/>
            </a:pPr>
            <a:r>
              <a:rPr lang="en-US" sz="1200">
                <a:solidFill>
                  <a:srgbClr val="000000"/>
                </a:solidFill>
                <a:latin typeface="Arial"/>
                <a:cs typeface="Arial"/>
                <a:sym typeface="Arial"/>
              </a:rPr>
              <a:t>Perform correlation analysis between all the columns to find top 10 features.</a:t>
            </a:r>
          </a:p>
          <a:p>
            <a:pPr marL="482600" lvl="0">
              <a:buClr>
                <a:srgbClr val="000000"/>
              </a:buClr>
              <a:buSzPts val="1400"/>
              <a:buFont typeface="+mj-lt"/>
              <a:buAutoNum type="arabicPeriod"/>
            </a:pPr>
            <a:r>
              <a:rPr lang="en-US" sz="1200">
                <a:solidFill>
                  <a:srgbClr val="000000"/>
                </a:solidFill>
                <a:latin typeface="Arial"/>
                <a:cs typeface="Arial"/>
                <a:sym typeface="Arial"/>
              </a:rPr>
              <a:t>Perform PCA on all the columns to find top 4 principal components.</a:t>
            </a:r>
          </a:p>
          <a:p>
            <a:pPr marL="482600" lvl="0">
              <a:buClr>
                <a:srgbClr val="000000"/>
              </a:buClr>
              <a:buSzPts val="1400"/>
              <a:buFont typeface="+mj-lt"/>
              <a:buAutoNum type="arabicPeriod"/>
            </a:pPr>
            <a:r>
              <a:rPr lang="en-US" sz="1200">
                <a:solidFill>
                  <a:srgbClr val="000000"/>
                </a:solidFill>
                <a:latin typeface="Arial"/>
                <a:cs typeface="Arial"/>
                <a:sym typeface="Arial"/>
              </a:rPr>
              <a:t>Normalize the Close price column.</a:t>
            </a:r>
          </a:p>
          <a:p>
            <a:pPr marL="482600" lvl="0">
              <a:buClr>
                <a:srgbClr val="000000"/>
              </a:buClr>
              <a:buSzPts val="1400"/>
              <a:buFont typeface="+mj-lt"/>
              <a:buAutoNum type="arabicPeriod"/>
            </a:pPr>
            <a:r>
              <a:rPr lang="en-US" sz="1200">
                <a:solidFill>
                  <a:srgbClr val="000000"/>
                </a:solidFill>
                <a:latin typeface="Arial"/>
                <a:cs typeface="Arial"/>
                <a:sym typeface="Arial"/>
              </a:rPr>
              <a:t>Convert signal labels column to numeric BUY = 1 or SELL = 0</a:t>
            </a:r>
          </a:p>
        </p:txBody>
      </p:sp>
    </p:spTree>
    <p:extLst>
      <p:ext uri="{BB962C8B-B14F-4D97-AF65-F5344CB8AC3E}">
        <p14:creationId xmlns:p14="http://schemas.microsoft.com/office/powerpoint/2010/main" val="175708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5A4E5-532F-40AF-2DA8-286642286294}"/>
              </a:ext>
            </a:extLst>
          </p:cNvPr>
          <p:cNvSpPr>
            <a:spLocks noGrp="1"/>
          </p:cNvSpPr>
          <p:nvPr>
            <p:ph type="title"/>
          </p:nvPr>
        </p:nvSpPr>
        <p:spPr/>
        <p:txBody>
          <a:bodyPr/>
          <a:lstStyle/>
          <a:p>
            <a:r>
              <a:rPr lang="en-US"/>
              <a:t>EDA</a:t>
            </a:r>
          </a:p>
        </p:txBody>
      </p:sp>
      <p:pic>
        <p:nvPicPr>
          <p:cNvPr id="3" name="Picture 2">
            <a:extLst>
              <a:ext uri="{FF2B5EF4-FFF2-40B4-BE49-F238E27FC236}">
                <a16:creationId xmlns:a16="http://schemas.microsoft.com/office/drawing/2014/main" id="{C3F5DE92-0FC2-1F6D-FA54-3D5CE14028C4}"/>
              </a:ext>
            </a:extLst>
          </p:cNvPr>
          <p:cNvPicPr>
            <a:picLocks noChangeAspect="1"/>
          </p:cNvPicPr>
          <p:nvPr/>
        </p:nvPicPr>
        <p:blipFill>
          <a:blip r:embed="rId2"/>
          <a:stretch>
            <a:fillRect/>
          </a:stretch>
        </p:blipFill>
        <p:spPr>
          <a:xfrm>
            <a:off x="98250" y="728421"/>
            <a:ext cx="3949810" cy="2075537"/>
          </a:xfrm>
          <a:prstGeom prst="rect">
            <a:avLst/>
          </a:prstGeom>
        </p:spPr>
      </p:pic>
      <p:pic>
        <p:nvPicPr>
          <p:cNvPr id="4" name="Picture 3">
            <a:extLst>
              <a:ext uri="{FF2B5EF4-FFF2-40B4-BE49-F238E27FC236}">
                <a16:creationId xmlns:a16="http://schemas.microsoft.com/office/drawing/2014/main" id="{C6924399-926F-A02D-4A34-78DB58808F61}"/>
              </a:ext>
            </a:extLst>
          </p:cNvPr>
          <p:cNvPicPr>
            <a:picLocks noChangeAspect="1"/>
          </p:cNvPicPr>
          <p:nvPr/>
        </p:nvPicPr>
        <p:blipFill>
          <a:blip r:embed="rId3"/>
          <a:stretch>
            <a:fillRect/>
          </a:stretch>
        </p:blipFill>
        <p:spPr>
          <a:xfrm>
            <a:off x="5430741" y="757456"/>
            <a:ext cx="3191960" cy="2046502"/>
          </a:xfrm>
          <a:prstGeom prst="rect">
            <a:avLst/>
          </a:prstGeom>
        </p:spPr>
      </p:pic>
      <p:pic>
        <p:nvPicPr>
          <p:cNvPr id="5" name="Picture 4">
            <a:extLst>
              <a:ext uri="{FF2B5EF4-FFF2-40B4-BE49-F238E27FC236}">
                <a16:creationId xmlns:a16="http://schemas.microsoft.com/office/drawing/2014/main" id="{BD06C316-C763-AF51-BE50-E7C056154E3E}"/>
              </a:ext>
            </a:extLst>
          </p:cNvPr>
          <p:cNvPicPr>
            <a:picLocks noChangeAspect="1"/>
          </p:cNvPicPr>
          <p:nvPr/>
        </p:nvPicPr>
        <p:blipFill>
          <a:blip r:embed="rId4"/>
          <a:stretch>
            <a:fillRect/>
          </a:stretch>
        </p:blipFill>
        <p:spPr>
          <a:xfrm>
            <a:off x="98250" y="2970434"/>
            <a:ext cx="4109667" cy="1983229"/>
          </a:xfrm>
          <a:prstGeom prst="rect">
            <a:avLst/>
          </a:prstGeom>
        </p:spPr>
      </p:pic>
      <p:pic>
        <p:nvPicPr>
          <p:cNvPr id="6" name="Picture 5">
            <a:extLst>
              <a:ext uri="{FF2B5EF4-FFF2-40B4-BE49-F238E27FC236}">
                <a16:creationId xmlns:a16="http://schemas.microsoft.com/office/drawing/2014/main" id="{EE40595D-8C68-1637-47FF-6B2DA60AFF35}"/>
              </a:ext>
            </a:extLst>
          </p:cNvPr>
          <p:cNvPicPr>
            <a:picLocks noChangeAspect="1"/>
          </p:cNvPicPr>
          <p:nvPr/>
        </p:nvPicPr>
        <p:blipFill>
          <a:blip r:embed="rId5"/>
          <a:stretch>
            <a:fillRect/>
          </a:stretch>
        </p:blipFill>
        <p:spPr>
          <a:xfrm>
            <a:off x="4572000" y="2876467"/>
            <a:ext cx="4153335" cy="2171161"/>
          </a:xfrm>
          <a:prstGeom prst="rect">
            <a:avLst/>
          </a:prstGeom>
        </p:spPr>
      </p:pic>
    </p:spTree>
    <p:extLst>
      <p:ext uri="{BB962C8B-B14F-4D97-AF65-F5344CB8AC3E}">
        <p14:creationId xmlns:p14="http://schemas.microsoft.com/office/powerpoint/2010/main" val="230114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9AFC-F4DF-22E1-B8C1-76069A8DBE23}"/>
              </a:ext>
            </a:extLst>
          </p:cNvPr>
          <p:cNvSpPr>
            <a:spLocks noGrp="1"/>
          </p:cNvSpPr>
          <p:nvPr>
            <p:ph type="title"/>
          </p:nvPr>
        </p:nvSpPr>
        <p:spPr/>
        <p:txBody>
          <a:bodyPr/>
          <a:lstStyle/>
          <a:p>
            <a:r>
              <a:rPr lang="en-IN"/>
              <a:t>Correlation plot of All available Features</a:t>
            </a:r>
          </a:p>
        </p:txBody>
      </p:sp>
      <p:pic>
        <p:nvPicPr>
          <p:cNvPr id="4" name="Picture 3" descr="A screen shot of a grid&#10;&#10;Description automatically generated">
            <a:extLst>
              <a:ext uri="{FF2B5EF4-FFF2-40B4-BE49-F238E27FC236}">
                <a16:creationId xmlns:a16="http://schemas.microsoft.com/office/drawing/2014/main" id="{F08371AC-DCD3-13D7-E6F7-C942354A4D50}"/>
              </a:ext>
            </a:extLst>
          </p:cNvPr>
          <p:cNvPicPr>
            <a:picLocks noChangeAspect="1"/>
          </p:cNvPicPr>
          <p:nvPr/>
        </p:nvPicPr>
        <p:blipFill>
          <a:blip r:embed="rId2"/>
          <a:stretch>
            <a:fillRect/>
          </a:stretch>
        </p:blipFill>
        <p:spPr>
          <a:xfrm>
            <a:off x="1813002" y="713677"/>
            <a:ext cx="5409720" cy="4413473"/>
          </a:xfrm>
          <a:prstGeom prst="rect">
            <a:avLst/>
          </a:prstGeom>
        </p:spPr>
      </p:pic>
    </p:spTree>
    <p:extLst>
      <p:ext uri="{BB962C8B-B14F-4D97-AF65-F5344CB8AC3E}">
        <p14:creationId xmlns:p14="http://schemas.microsoft.com/office/powerpoint/2010/main" val="382685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EA1C-6292-1DB2-AA74-519BA88D06B9}"/>
              </a:ext>
            </a:extLst>
          </p:cNvPr>
          <p:cNvSpPr>
            <a:spLocks noGrp="1"/>
          </p:cNvSpPr>
          <p:nvPr>
            <p:ph type="title"/>
          </p:nvPr>
        </p:nvSpPr>
        <p:spPr/>
        <p:txBody>
          <a:bodyPr/>
          <a:lstStyle/>
          <a:p>
            <a:r>
              <a:rPr lang="en-US"/>
              <a:t>EDA</a:t>
            </a:r>
          </a:p>
        </p:txBody>
      </p:sp>
      <p:pic>
        <p:nvPicPr>
          <p:cNvPr id="3" name="Picture 2">
            <a:extLst>
              <a:ext uri="{FF2B5EF4-FFF2-40B4-BE49-F238E27FC236}">
                <a16:creationId xmlns:a16="http://schemas.microsoft.com/office/drawing/2014/main" id="{4B31C0D7-5CB7-5C0D-F8C1-6AB32854062C}"/>
              </a:ext>
            </a:extLst>
          </p:cNvPr>
          <p:cNvPicPr>
            <a:picLocks noChangeAspect="1"/>
          </p:cNvPicPr>
          <p:nvPr/>
        </p:nvPicPr>
        <p:blipFill>
          <a:blip r:embed="rId2"/>
          <a:stretch>
            <a:fillRect/>
          </a:stretch>
        </p:blipFill>
        <p:spPr>
          <a:xfrm>
            <a:off x="341118" y="719329"/>
            <a:ext cx="4382015" cy="2094950"/>
          </a:xfrm>
          <a:prstGeom prst="rect">
            <a:avLst/>
          </a:prstGeom>
        </p:spPr>
      </p:pic>
      <p:pic>
        <p:nvPicPr>
          <p:cNvPr id="4" name="Picture 3">
            <a:extLst>
              <a:ext uri="{FF2B5EF4-FFF2-40B4-BE49-F238E27FC236}">
                <a16:creationId xmlns:a16="http://schemas.microsoft.com/office/drawing/2014/main" id="{1E8C634E-B2F7-DFB3-746C-8A5CC4363AB6}"/>
              </a:ext>
            </a:extLst>
          </p:cNvPr>
          <p:cNvPicPr>
            <a:picLocks noChangeAspect="1"/>
          </p:cNvPicPr>
          <p:nvPr/>
        </p:nvPicPr>
        <p:blipFill>
          <a:blip r:embed="rId3"/>
          <a:stretch>
            <a:fillRect/>
          </a:stretch>
        </p:blipFill>
        <p:spPr>
          <a:xfrm>
            <a:off x="5323791" y="3008296"/>
            <a:ext cx="2801732" cy="1963699"/>
          </a:xfrm>
          <a:prstGeom prst="rect">
            <a:avLst/>
          </a:prstGeom>
        </p:spPr>
      </p:pic>
      <p:pic>
        <p:nvPicPr>
          <p:cNvPr id="5" name="Picture 4">
            <a:extLst>
              <a:ext uri="{FF2B5EF4-FFF2-40B4-BE49-F238E27FC236}">
                <a16:creationId xmlns:a16="http://schemas.microsoft.com/office/drawing/2014/main" id="{4EA8EECE-137F-A45C-F160-7B02C3C52DCA}"/>
              </a:ext>
            </a:extLst>
          </p:cNvPr>
          <p:cNvPicPr>
            <a:picLocks noChangeAspect="1"/>
          </p:cNvPicPr>
          <p:nvPr/>
        </p:nvPicPr>
        <p:blipFill>
          <a:blip r:embed="rId4"/>
          <a:stretch>
            <a:fillRect/>
          </a:stretch>
        </p:blipFill>
        <p:spPr>
          <a:xfrm>
            <a:off x="938255" y="2914558"/>
            <a:ext cx="2983717" cy="2094950"/>
          </a:xfrm>
          <a:prstGeom prst="rect">
            <a:avLst/>
          </a:prstGeom>
        </p:spPr>
      </p:pic>
      <p:pic>
        <p:nvPicPr>
          <p:cNvPr id="6" name="Picture 5" descr="A graph with numbers and a red line">
            <a:extLst>
              <a:ext uri="{FF2B5EF4-FFF2-40B4-BE49-F238E27FC236}">
                <a16:creationId xmlns:a16="http://schemas.microsoft.com/office/drawing/2014/main" id="{1EB7E213-D50B-84ED-C6F0-3AC19FE2A1CD}"/>
              </a:ext>
            </a:extLst>
          </p:cNvPr>
          <p:cNvPicPr>
            <a:picLocks noChangeAspect="1"/>
          </p:cNvPicPr>
          <p:nvPr/>
        </p:nvPicPr>
        <p:blipFill>
          <a:blip r:embed="rId5"/>
          <a:stretch>
            <a:fillRect/>
          </a:stretch>
        </p:blipFill>
        <p:spPr>
          <a:xfrm>
            <a:off x="4980754" y="673661"/>
            <a:ext cx="3822128" cy="2293277"/>
          </a:xfrm>
          <a:prstGeom prst="rect">
            <a:avLst/>
          </a:prstGeom>
        </p:spPr>
      </p:pic>
    </p:spTree>
    <p:extLst>
      <p:ext uri="{BB962C8B-B14F-4D97-AF65-F5344CB8AC3E}">
        <p14:creationId xmlns:p14="http://schemas.microsoft.com/office/powerpoint/2010/main" val="167780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3A46-A9E4-3E98-C455-D3ED86E565DD}"/>
              </a:ext>
            </a:extLst>
          </p:cNvPr>
          <p:cNvSpPr>
            <a:spLocks noGrp="1"/>
          </p:cNvSpPr>
          <p:nvPr>
            <p:ph type="title"/>
          </p:nvPr>
        </p:nvSpPr>
        <p:spPr>
          <a:xfrm>
            <a:off x="471900" y="738725"/>
            <a:ext cx="8222100" cy="767700"/>
          </a:xfrm>
        </p:spPr>
        <p:txBody>
          <a:bodyPr wrap="square" anchor="ctr">
            <a:normAutofit/>
          </a:bodyPr>
          <a:lstStyle/>
          <a:p>
            <a:pPr>
              <a:lnSpc>
                <a:spcPct val="90000"/>
              </a:lnSpc>
            </a:pPr>
            <a:r>
              <a:rPr lang="en-IN" sz="3600"/>
              <a:t>Performance comparison of all models </a:t>
            </a:r>
          </a:p>
        </p:txBody>
      </p:sp>
      <p:graphicFrame>
        <p:nvGraphicFramePr>
          <p:cNvPr id="6" name="Table 5">
            <a:extLst>
              <a:ext uri="{FF2B5EF4-FFF2-40B4-BE49-F238E27FC236}">
                <a16:creationId xmlns:a16="http://schemas.microsoft.com/office/drawing/2014/main" id="{1031E3DE-6AB6-7D6C-B2EC-685D39F7484D}"/>
              </a:ext>
            </a:extLst>
          </p:cNvPr>
          <p:cNvGraphicFramePr>
            <a:graphicFrameLocks noGrp="1"/>
          </p:cNvGraphicFramePr>
          <p:nvPr>
            <p:extLst>
              <p:ext uri="{D42A27DB-BD31-4B8C-83A1-F6EECF244321}">
                <p14:modId xmlns:p14="http://schemas.microsoft.com/office/powerpoint/2010/main" val="2829663339"/>
              </p:ext>
            </p:extLst>
          </p:nvPr>
        </p:nvGraphicFramePr>
        <p:xfrm>
          <a:off x="471900" y="2063775"/>
          <a:ext cx="8222103" cy="2722095"/>
        </p:xfrm>
        <a:graphic>
          <a:graphicData uri="http://schemas.openxmlformats.org/drawingml/2006/table">
            <a:tbl>
              <a:tblPr firstRow="1" bandRow="1"/>
              <a:tblGrid>
                <a:gridCol w="1537673">
                  <a:extLst>
                    <a:ext uri="{9D8B030D-6E8A-4147-A177-3AD203B41FA5}">
                      <a16:colId xmlns:a16="http://schemas.microsoft.com/office/drawing/2014/main" val="4099895681"/>
                    </a:ext>
                  </a:extLst>
                </a:gridCol>
                <a:gridCol w="999939">
                  <a:extLst>
                    <a:ext uri="{9D8B030D-6E8A-4147-A177-3AD203B41FA5}">
                      <a16:colId xmlns:a16="http://schemas.microsoft.com/office/drawing/2014/main" val="1561561776"/>
                    </a:ext>
                  </a:extLst>
                </a:gridCol>
                <a:gridCol w="1062465">
                  <a:extLst>
                    <a:ext uri="{9D8B030D-6E8A-4147-A177-3AD203B41FA5}">
                      <a16:colId xmlns:a16="http://schemas.microsoft.com/office/drawing/2014/main" val="709397978"/>
                    </a:ext>
                  </a:extLst>
                </a:gridCol>
                <a:gridCol w="727319">
                  <a:extLst>
                    <a:ext uri="{9D8B030D-6E8A-4147-A177-3AD203B41FA5}">
                      <a16:colId xmlns:a16="http://schemas.microsoft.com/office/drawing/2014/main" val="1774737245"/>
                    </a:ext>
                  </a:extLst>
                </a:gridCol>
                <a:gridCol w="964923">
                  <a:extLst>
                    <a:ext uri="{9D8B030D-6E8A-4147-A177-3AD203B41FA5}">
                      <a16:colId xmlns:a16="http://schemas.microsoft.com/office/drawing/2014/main" val="3107946121"/>
                    </a:ext>
                  </a:extLst>
                </a:gridCol>
                <a:gridCol w="1012443">
                  <a:extLst>
                    <a:ext uri="{9D8B030D-6E8A-4147-A177-3AD203B41FA5}">
                      <a16:colId xmlns:a16="http://schemas.microsoft.com/office/drawing/2014/main" val="3818970794"/>
                    </a:ext>
                  </a:extLst>
                </a:gridCol>
                <a:gridCol w="839869">
                  <a:extLst>
                    <a:ext uri="{9D8B030D-6E8A-4147-A177-3AD203B41FA5}">
                      <a16:colId xmlns:a16="http://schemas.microsoft.com/office/drawing/2014/main" val="1817865847"/>
                    </a:ext>
                  </a:extLst>
                </a:gridCol>
                <a:gridCol w="1077472">
                  <a:extLst>
                    <a:ext uri="{9D8B030D-6E8A-4147-A177-3AD203B41FA5}">
                      <a16:colId xmlns:a16="http://schemas.microsoft.com/office/drawing/2014/main" val="587832175"/>
                    </a:ext>
                  </a:extLst>
                </a:gridCol>
              </a:tblGrid>
              <a:tr h="333747">
                <a:tc>
                  <a:txBody>
                    <a:bodyPr/>
                    <a:lstStyle/>
                    <a:p>
                      <a:pPr algn="l" fontAlgn="b"/>
                      <a:r>
                        <a:rPr lang="en-IN" sz="1700" b="0" i="0" u="none" strike="noStrike">
                          <a:solidFill>
                            <a:srgbClr val="000000"/>
                          </a:solidFill>
                          <a:effectLst/>
                          <a:latin typeface="Calibri" panose="020F0502020204030204" pitchFamily="34" charset="0"/>
                        </a:rPr>
                        <a:t> </a:t>
                      </a:r>
                    </a:p>
                  </a:txBody>
                  <a:tcPr marL="12005" marR="12005" marT="1200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700" b="0" i="0" u="none" strike="noStrike">
                          <a:solidFill>
                            <a:srgbClr val="000000"/>
                          </a:solidFill>
                          <a:effectLst/>
                          <a:latin typeface="Calibri" panose="020F0502020204030204" pitchFamily="34" charset="0"/>
                        </a:rPr>
                        <a:t> </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ctr" fontAlgn="b"/>
                      <a:r>
                        <a:rPr lang="en-IN" sz="1700" b="0" i="0" u="none" strike="noStrike">
                          <a:solidFill>
                            <a:srgbClr val="006100"/>
                          </a:solidFill>
                          <a:effectLst/>
                          <a:latin typeface="Calibri" panose="020F0502020204030204" pitchFamily="34" charset="0"/>
                        </a:rPr>
                        <a:t>Class 1 (BUY)</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hMerge="1">
                  <a:txBody>
                    <a:bodyPr/>
                    <a:lstStyle/>
                    <a:p>
                      <a:endParaRPr lang="en-IN"/>
                    </a:p>
                  </a:txBody>
                  <a:tcPr/>
                </a:tc>
                <a:tc hMerge="1">
                  <a:txBody>
                    <a:bodyPr/>
                    <a:lstStyle/>
                    <a:p>
                      <a:endParaRPr lang="en-IN"/>
                    </a:p>
                  </a:txBody>
                  <a:tcPr/>
                </a:tc>
                <a:tc gridSpan="3">
                  <a:txBody>
                    <a:bodyPr/>
                    <a:lstStyle/>
                    <a:p>
                      <a:pPr algn="ctr" fontAlgn="b"/>
                      <a:r>
                        <a:rPr lang="en-IN" sz="1700" b="0" i="0" u="none" strike="noStrike">
                          <a:solidFill>
                            <a:srgbClr val="9C0006"/>
                          </a:solidFill>
                          <a:effectLst/>
                          <a:latin typeface="Calibri" panose="020F0502020204030204" pitchFamily="34" charset="0"/>
                        </a:rPr>
                        <a:t>Class 0 (SELL)</a:t>
                      </a:r>
                    </a:p>
                  </a:txBody>
                  <a:tcPr marL="12005" marR="12005" marT="1200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328764111"/>
                  </a:ext>
                </a:extLst>
              </a:tr>
              <a:tr h="333747">
                <a:tc>
                  <a:txBody>
                    <a:bodyPr/>
                    <a:lstStyle/>
                    <a:p>
                      <a:pPr algn="l" fontAlgn="b"/>
                      <a:r>
                        <a:rPr lang="en-IN" sz="1700" b="1" i="0" u="none" strike="noStrike">
                          <a:solidFill>
                            <a:srgbClr val="FFFFFF"/>
                          </a:solidFill>
                          <a:effectLst/>
                          <a:latin typeface="Calibri" panose="020F0502020204030204" pitchFamily="34" charset="0"/>
                        </a:rPr>
                        <a:t>Model</a:t>
                      </a:r>
                    </a:p>
                  </a:txBody>
                  <a:tcPr marL="12005" marR="12005" marT="1200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700" b="1" i="0" u="none" strike="noStrike">
                          <a:solidFill>
                            <a:srgbClr val="FFFFFF"/>
                          </a:solidFill>
                          <a:effectLst/>
                          <a:latin typeface="Calibri" panose="020F0502020204030204" pitchFamily="34" charset="0"/>
                        </a:rPr>
                        <a:t>Accuracy</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700" b="1" i="0" u="none" strike="noStrike">
                          <a:solidFill>
                            <a:srgbClr val="FFFFFF"/>
                          </a:solidFill>
                          <a:effectLst/>
                          <a:latin typeface="Calibri" panose="020F0502020204030204" pitchFamily="34" charset="0"/>
                        </a:rPr>
                        <a:t>Precision </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700" b="1" i="0" u="none" strike="noStrike">
                          <a:solidFill>
                            <a:srgbClr val="FFFFFF"/>
                          </a:solidFill>
                          <a:effectLst/>
                          <a:latin typeface="Calibri" panose="020F0502020204030204" pitchFamily="34" charset="0"/>
                        </a:rPr>
                        <a:t>Recall</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700" b="1" i="0" u="none" strike="noStrike">
                          <a:solidFill>
                            <a:srgbClr val="FFFFFF"/>
                          </a:solidFill>
                          <a:effectLst/>
                          <a:latin typeface="Calibri" panose="020F0502020204030204" pitchFamily="34" charset="0"/>
                        </a:rPr>
                        <a:t>F1-Score</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700" b="1" i="0" u="none" strike="noStrike">
                          <a:solidFill>
                            <a:srgbClr val="FFFFFF"/>
                          </a:solidFill>
                          <a:effectLst/>
                          <a:latin typeface="Calibri" panose="020F0502020204030204" pitchFamily="34" charset="0"/>
                        </a:rPr>
                        <a:t>Precision</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700" b="1" i="0" u="none" strike="noStrike">
                          <a:solidFill>
                            <a:srgbClr val="FFFFFF"/>
                          </a:solidFill>
                          <a:effectLst/>
                          <a:latin typeface="Calibri" panose="020F0502020204030204" pitchFamily="34" charset="0"/>
                        </a:rPr>
                        <a:t>Recall2</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l" fontAlgn="b"/>
                      <a:r>
                        <a:rPr lang="en-IN" sz="1700" b="1" i="0" u="none" strike="noStrike">
                          <a:solidFill>
                            <a:srgbClr val="FFFFFF"/>
                          </a:solidFill>
                          <a:effectLst/>
                          <a:latin typeface="Calibri" panose="020F0502020204030204" pitchFamily="34" charset="0"/>
                        </a:rPr>
                        <a:t>F1-Score3</a:t>
                      </a:r>
                    </a:p>
                  </a:txBody>
                  <a:tcPr marL="12005" marR="12005" marT="1200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extLst>
                  <a:ext uri="{0D108BD9-81ED-4DB2-BD59-A6C34878D82A}">
                    <a16:rowId xmlns:a16="http://schemas.microsoft.com/office/drawing/2014/main" val="259631928"/>
                  </a:ext>
                </a:extLst>
              </a:tr>
              <a:tr h="597862">
                <a:tc>
                  <a:txBody>
                    <a:bodyPr/>
                    <a:lstStyle/>
                    <a:p>
                      <a:pPr algn="l" fontAlgn="b"/>
                      <a:r>
                        <a:rPr lang="en-IN" sz="1700" b="0" i="0" u="none" strike="noStrike">
                          <a:solidFill>
                            <a:srgbClr val="000000"/>
                          </a:solidFill>
                          <a:effectLst/>
                          <a:latin typeface="Calibri" panose="020F0502020204030204" pitchFamily="34" charset="0"/>
                        </a:rPr>
                        <a:t>Logistic Regression</a:t>
                      </a:r>
                    </a:p>
                  </a:txBody>
                  <a:tcPr marL="12005" marR="12005" marT="1200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61.0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63.0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89.0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74.0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b"/>
                      <a:r>
                        <a:rPr lang="en-IN" sz="1700" b="0" i="0" u="none" strike="noStrike">
                          <a:solidFill>
                            <a:srgbClr val="000000"/>
                          </a:solidFill>
                          <a:effectLst/>
                          <a:latin typeface="Calibri" panose="020F0502020204030204" pitchFamily="34" charset="0"/>
                        </a:rPr>
                        <a:t>54.0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20.0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29.0</a:t>
                      </a:r>
                    </a:p>
                  </a:txBody>
                  <a:tcPr marL="12005" marR="12005" marT="1200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2947620975"/>
                  </a:ext>
                </a:extLst>
              </a:tr>
              <a:tr h="333747">
                <a:tc>
                  <a:txBody>
                    <a:bodyPr/>
                    <a:lstStyle/>
                    <a:p>
                      <a:pPr algn="l" fontAlgn="b"/>
                      <a:r>
                        <a:rPr lang="en-IN" sz="1700" b="0" i="0" u="none" strike="noStrike">
                          <a:solidFill>
                            <a:srgbClr val="000000"/>
                          </a:solidFill>
                          <a:effectLst/>
                          <a:latin typeface="Calibri" panose="020F0502020204030204" pitchFamily="34" charset="0"/>
                        </a:rPr>
                        <a:t>Random Forest</a:t>
                      </a:r>
                    </a:p>
                  </a:txBody>
                  <a:tcPr marL="12005" marR="12005" marT="1200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73.5</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74.2</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76.6</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75.4</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9F8"/>
                    </a:solidFill>
                  </a:tcPr>
                </a:tc>
                <a:tc>
                  <a:txBody>
                    <a:bodyPr/>
                    <a:lstStyle/>
                    <a:p>
                      <a:pPr algn="r" fontAlgn="b"/>
                      <a:r>
                        <a:rPr lang="en-IN" sz="1700" b="0" i="0" u="none" strike="noStrike">
                          <a:solidFill>
                            <a:srgbClr val="000000"/>
                          </a:solidFill>
                          <a:effectLst/>
                          <a:latin typeface="Calibri" panose="020F0502020204030204" pitchFamily="34" charset="0"/>
                        </a:rPr>
                        <a:t>72.5</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69.9</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71.2</a:t>
                      </a:r>
                    </a:p>
                  </a:txBody>
                  <a:tcPr marL="12005" marR="12005" marT="1200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ED6AE"/>
                    </a:solidFill>
                  </a:tcPr>
                </a:tc>
                <a:extLst>
                  <a:ext uri="{0D108BD9-81ED-4DB2-BD59-A6C34878D82A}">
                    <a16:rowId xmlns:a16="http://schemas.microsoft.com/office/drawing/2014/main" val="3623488698"/>
                  </a:ext>
                </a:extLst>
              </a:tr>
              <a:tr h="333747">
                <a:tc>
                  <a:txBody>
                    <a:bodyPr/>
                    <a:lstStyle/>
                    <a:p>
                      <a:pPr algn="l" fontAlgn="b"/>
                      <a:r>
                        <a:rPr lang="en-IN" sz="1700" b="0" i="0" u="none" strike="noStrike">
                          <a:solidFill>
                            <a:srgbClr val="000000"/>
                          </a:solidFill>
                          <a:effectLst/>
                          <a:latin typeface="Calibri" panose="020F0502020204030204" pitchFamily="34" charset="0"/>
                        </a:rPr>
                        <a:t>LSTM</a:t>
                      </a:r>
                    </a:p>
                  </a:txBody>
                  <a:tcPr marL="12005" marR="12005" marT="1200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87.4</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90.7</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87.1</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88.9</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ED6AE"/>
                    </a:solidFill>
                  </a:tcPr>
                </a:tc>
                <a:tc>
                  <a:txBody>
                    <a:bodyPr/>
                    <a:lstStyle/>
                    <a:p>
                      <a:pPr algn="r" fontAlgn="b"/>
                      <a:r>
                        <a:rPr lang="en-IN" sz="1700" b="0" i="0" u="none" strike="noStrike">
                          <a:solidFill>
                            <a:srgbClr val="000000"/>
                          </a:solidFill>
                          <a:effectLst/>
                          <a:latin typeface="Calibri" panose="020F0502020204030204" pitchFamily="34" charset="0"/>
                        </a:rPr>
                        <a:t>83.3</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87.8</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IN" sz="1700" b="0" i="0" u="none" strike="noStrike">
                          <a:solidFill>
                            <a:srgbClr val="000000"/>
                          </a:solidFill>
                          <a:effectLst/>
                          <a:latin typeface="Calibri" panose="020F0502020204030204" pitchFamily="34" charset="0"/>
                        </a:rPr>
                        <a:t>85.5</a:t>
                      </a:r>
                    </a:p>
                  </a:txBody>
                  <a:tcPr marL="12005" marR="12005" marT="1200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DC992"/>
                    </a:solidFill>
                  </a:tcPr>
                </a:tc>
                <a:extLst>
                  <a:ext uri="{0D108BD9-81ED-4DB2-BD59-A6C34878D82A}">
                    <a16:rowId xmlns:a16="http://schemas.microsoft.com/office/drawing/2014/main" val="3468891333"/>
                  </a:ext>
                </a:extLst>
              </a:tr>
              <a:tr h="597862">
                <a:tc>
                  <a:txBody>
                    <a:bodyPr/>
                    <a:lstStyle/>
                    <a:p>
                      <a:pPr algn="l" fontAlgn="b"/>
                      <a:r>
                        <a:rPr lang="en-IN" sz="1700" b="0" i="0" u="none" strike="noStrike">
                          <a:solidFill>
                            <a:srgbClr val="000000"/>
                          </a:solidFill>
                          <a:effectLst/>
                          <a:latin typeface="Calibri" panose="020F0502020204030204" pitchFamily="34" charset="0"/>
                        </a:rPr>
                        <a:t>Random Forest with SARIMAX ensemble</a:t>
                      </a:r>
                    </a:p>
                  </a:txBody>
                  <a:tcPr marL="12005" marR="12005" marT="1200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97.0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98.0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98.0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98.0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tc>
                  <a:txBody>
                    <a:bodyPr/>
                    <a:lstStyle/>
                    <a:p>
                      <a:pPr algn="r" fontAlgn="b"/>
                      <a:r>
                        <a:rPr lang="en-IN" sz="1700" b="0" i="0" u="none" strike="noStrike">
                          <a:solidFill>
                            <a:srgbClr val="000000"/>
                          </a:solidFill>
                          <a:effectLst/>
                          <a:latin typeface="Calibri" panose="020F0502020204030204" pitchFamily="34" charset="0"/>
                        </a:rPr>
                        <a:t>96.0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97.0</a:t>
                      </a:r>
                    </a:p>
                  </a:txBody>
                  <a:tcPr marL="12005" marR="12005" marT="120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r" fontAlgn="b"/>
                      <a:r>
                        <a:rPr lang="en-IN" sz="1700" b="0" i="0" u="none" strike="noStrike">
                          <a:solidFill>
                            <a:srgbClr val="000000"/>
                          </a:solidFill>
                          <a:effectLst/>
                          <a:latin typeface="Calibri" panose="020F0502020204030204" pitchFamily="34" charset="0"/>
                        </a:rPr>
                        <a:t>97.0</a:t>
                      </a:r>
                    </a:p>
                  </a:txBody>
                  <a:tcPr marL="12005" marR="12005" marT="1200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903018645"/>
                  </a:ext>
                </a:extLst>
              </a:tr>
            </a:tbl>
          </a:graphicData>
        </a:graphic>
      </p:graphicFrame>
    </p:spTree>
    <p:extLst>
      <p:ext uri="{BB962C8B-B14F-4D97-AF65-F5344CB8AC3E}">
        <p14:creationId xmlns:p14="http://schemas.microsoft.com/office/powerpoint/2010/main" val="212138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Architecture</a:t>
            </a:r>
            <a:endParaRPr/>
          </a:p>
        </p:txBody>
      </p:sp>
      <p:sp>
        <p:nvSpPr>
          <p:cNvPr id="128" name="Google Shape;128;p2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0000"/>
                </a:solidFill>
                <a:latin typeface="Arial"/>
                <a:ea typeface="Arial"/>
                <a:cs typeface="Arial"/>
                <a:sym typeface="Arial"/>
              </a:rPr>
              <a:t>Model Types</a:t>
            </a:r>
            <a:r>
              <a:rPr lang="en" sz="1600">
                <a:solidFill>
                  <a:srgbClr val="000000"/>
                </a:solidFill>
                <a:latin typeface="Arial"/>
                <a:ea typeface="Arial"/>
                <a:cs typeface="Arial"/>
                <a:sym typeface="Arial"/>
              </a:rPr>
              <a:t>:</a:t>
            </a:r>
            <a:endParaRPr lang="en-IN" sz="1600">
              <a:solidFill>
                <a:srgbClr val="000000"/>
              </a:solidFill>
              <a:latin typeface="Arial"/>
              <a:ea typeface="Arial"/>
              <a:cs typeface="Arial"/>
              <a:sym typeface="Arial"/>
            </a:endParaRPr>
          </a:p>
          <a:p>
            <a:pPr marL="457200" lvl="0" indent="-330200" algn="l" rtl="0">
              <a:spcBef>
                <a:spcPts val="1200"/>
              </a:spcBef>
              <a:spcAft>
                <a:spcPts val="0"/>
              </a:spcAft>
              <a:buClr>
                <a:srgbClr val="000000"/>
              </a:buClr>
              <a:buSzPts val="1600"/>
              <a:buFont typeface="Arial"/>
              <a:buChar char="●"/>
            </a:pPr>
            <a:r>
              <a:rPr lang="en" sz="1600" b="1">
                <a:solidFill>
                  <a:srgbClr val="000000"/>
                </a:solidFill>
                <a:latin typeface="Arial"/>
                <a:ea typeface="Arial"/>
                <a:cs typeface="Arial"/>
                <a:sym typeface="Arial"/>
              </a:rPr>
              <a:t>Logistic Regression: </a:t>
            </a:r>
            <a:r>
              <a:rPr lang="en" sz="1600">
                <a:solidFill>
                  <a:srgbClr val="000000"/>
                </a:solidFill>
                <a:latin typeface="Arial"/>
                <a:ea typeface="Arial"/>
                <a:cs typeface="Arial"/>
                <a:sym typeface="Arial"/>
              </a:rPr>
              <a:t>For Baseline we first created a simple logistic regression</a:t>
            </a:r>
          </a:p>
          <a:p>
            <a:pPr indent="-330200">
              <a:spcBef>
                <a:spcPts val="1200"/>
              </a:spcBef>
              <a:buClr>
                <a:srgbClr val="000000"/>
              </a:buClr>
              <a:buSzPts val="1600"/>
              <a:buFont typeface="Arial"/>
              <a:buChar char="●"/>
            </a:pPr>
            <a:r>
              <a:rPr lang="en" sz="1600" b="1">
                <a:solidFill>
                  <a:srgbClr val="000000"/>
                </a:solidFill>
                <a:latin typeface="Arial"/>
                <a:ea typeface="Arial"/>
                <a:cs typeface="Arial"/>
                <a:sym typeface="Arial"/>
              </a:rPr>
              <a:t>Random Forest</a:t>
            </a:r>
            <a:r>
              <a:rPr lang="en" sz="1600">
                <a:solidFill>
                  <a:srgbClr val="000000"/>
                </a:solidFill>
                <a:latin typeface="Arial"/>
                <a:ea typeface="Arial"/>
                <a:cs typeface="Arial"/>
                <a:sym typeface="Arial"/>
              </a:rPr>
              <a:t>: For robust decision-making with structured financial data and identifying feature importance.</a:t>
            </a:r>
            <a:endParaRPr lang="en-IN" sz="1600">
              <a:solidFill>
                <a:srgbClr val="000000"/>
              </a:solidFill>
              <a:latin typeface="Arial"/>
              <a:ea typeface="Arial"/>
              <a:cs typeface="Arial"/>
              <a:sym typeface="Arial"/>
            </a:endParaRPr>
          </a:p>
          <a:p>
            <a:pPr marL="457200" lvl="0" indent="-330200" algn="l" rtl="0">
              <a:spcBef>
                <a:spcPts val="0"/>
              </a:spcBef>
              <a:spcAft>
                <a:spcPts val="0"/>
              </a:spcAft>
              <a:buClr>
                <a:srgbClr val="000000"/>
              </a:buClr>
              <a:buSzPts val="1600"/>
              <a:buFont typeface="Arial"/>
              <a:buChar char="●"/>
            </a:pPr>
            <a:r>
              <a:rPr lang="en" sz="1600" b="1">
                <a:solidFill>
                  <a:srgbClr val="000000"/>
                </a:solidFill>
                <a:latin typeface="Arial"/>
                <a:ea typeface="Arial"/>
                <a:cs typeface="Arial"/>
                <a:sym typeface="Arial"/>
              </a:rPr>
              <a:t>LSTM</a:t>
            </a:r>
            <a:r>
              <a:rPr lang="en" sz="1600">
                <a:solidFill>
                  <a:srgbClr val="000000"/>
                </a:solidFill>
                <a:latin typeface="Arial"/>
                <a:ea typeface="Arial"/>
                <a:cs typeface="Arial"/>
                <a:sym typeface="Arial"/>
              </a:rPr>
              <a:t>: To capture time-dependent relationships in Apple’s stock price.</a:t>
            </a:r>
            <a:endParaRPr sz="1600">
              <a:solidFill>
                <a:srgbClr val="000000"/>
              </a:solidFill>
              <a:latin typeface="Arial"/>
              <a:ea typeface="Arial"/>
              <a:cs typeface="Arial"/>
              <a:sym typeface="Arial"/>
            </a:endParaRPr>
          </a:p>
          <a:p>
            <a:pPr indent="-330200">
              <a:buClr>
                <a:srgbClr val="000000"/>
              </a:buClr>
              <a:buSzPts val="1600"/>
              <a:buFont typeface="Arial"/>
              <a:buChar char="●"/>
            </a:pPr>
            <a:r>
              <a:rPr lang="en" sz="1600" b="1">
                <a:solidFill>
                  <a:srgbClr val="000000"/>
                </a:solidFill>
                <a:latin typeface="Arial"/>
                <a:ea typeface="Arial"/>
                <a:cs typeface="Arial"/>
                <a:sym typeface="Arial"/>
              </a:rPr>
              <a:t>SARIMAX</a:t>
            </a:r>
            <a:r>
              <a:rPr lang="en" sz="1600">
                <a:solidFill>
                  <a:srgbClr val="000000"/>
                </a:solidFill>
                <a:latin typeface="Arial"/>
                <a:ea typeface="Arial"/>
                <a:cs typeface="Arial"/>
                <a:sym typeface="Arial"/>
              </a:rPr>
              <a:t>: </a:t>
            </a:r>
            <a:r>
              <a:rPr lang="en-IN" sz="1600">
                <a:solidFill>
                  <a:srgbClr val="000000"/>
                </a:solidFill>
                <a:latin typeface="Arial"/>
                <a:ea typeface="Arial"/>
                <a:cs typeface="Arial"/>
                <a:sym typeface="Arial"/>
              </a:rPr>
              <a:t>(Seasonal </a:t>
            </a:r>
            <a:r>
              <a:rPr lang="en-IN" sz="1600" err="1">
                <a:solidFill>
                  <a:srgbClr val="000000"/>
                </a:solidFill>
                <a:latin typeface="Arial"/>
                <a:ea typeface="Arial"/>
                <a:cs typeface="Arial"/>
                <a:sym typeface="Arial"/>
              </a:rPr>
              <a:t>AutoRegressive</a:t>
            </a:r>
            <a:r>
              <a:rPr lang="en-IN" sz="1600">
                <a:solidFill>
                  <a:srgbClr val="000000"/>
                </a:solidFill>
                <a:latin typeface="Arial"/>
                <a:ea typeface="Arial"/>
                <a:cs typeface="Arial"/>
                <a:sym typeface="Arial"/>
              </a:rPr>
              <a:t> Integrated Moving Average with </a:t>
            </a:r>
            <a:r>
              <a:rPr lang="en-IN" sz="1600" err="1">
                <a:solidFill>
                  <a:srgbClr val="000000"/>
                </a:solidFill>
                <a:latin typeface="Arial"/>
                <a:ea typeface="Arial"/>
                <a:cs typeface="Arial"/>
                <a:sym typeface="Arial"/>
              </a:rPr>
              <a:t>eXogenous</a:t>
            </a:r>
            <a:r>
              <a:rPr lang="en-IN" sz="1600">
                <a:solidFill>
                  <a:srgbClr val="000000"/>
                </a:solidFill>
                <a:latin typeface="Arial"/>
                <a:ea typeface="Arial"/>
                <a:cs typeface="Arial"/>
                <a:sym typeface="Arial"/>
              </a:rPr>
              <a:t> variables) is a time series forecasting model that captures seasonality, trends, and external factors for accurate predictions.</a:t>
            </a:r>
            <a:endParaRPr sz="1400" b="1">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Architecture</a:t>
            </a:r>
            <a:endParaRPr/>
          </a:p>
        </p:txBody>
      </p:sp>
      <p:sp>
        <p:nvSpPr>
          <p:cNvPr id="122" name="Google Shape;122;p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600" b="1">
                <a:solidFill>
                  <a:srgbClr val="000000"/>
                </a:solidFill>
                <a:latin typeface="Arial"/>
                <a:ea typeface="Arial"/>
                <a:cs typeface="Arial"/>
                <a:sym typeface="Arial"/>
              </a:rPr>
              <a:t>Input Features</a:t>
            </a:r>
            <a:r>
              <a:rPr lang="en" sz="1600">
                <a:solidFill>
                  <a:srgbClr val="000000"/>
                </a:solidFill>
                <a:latin typeface="Arial"/>
                <a:ea typeface="Arial"/>
                <a:cs typeface="Arial"/>
                <a:sym typeface="Arial"/>
              </a:rPr>
              <a:t>:</a:t>
            </a:r>
            <a:endParaRPr sz="1600">
              <a:solidFill>
                <a:srgbClr val="000000"/>
              </a:solidFill>
              <a:latin typeface="Arial"/>
              <a:ea typeface="Arial"/>
              <a:cs typeface="Arial"/>
              <a:sym typeface="Arial"/>
            </a:endParaRPr>
          </a:p>
          <a:p>
            <a:pPr marL="457200" lvl="0" indent="-330200" algn="l" rtl="0">
              <a:spcBef>
                <a:spcPts val="1200"/>
              </a:spcBef>
              <a:spcAft>
                <a:spcPts val="0"/>
              </a:spcAft>
              <a:buClr>
                <a:srgbClr val="000000"/>
              </a:buClr>
              <a:buSzPts val="1600"/>
              <a:buFont typeface="Arial"/>
              <a:buChar char="●"/>
            </a:pPr>
            <a:r>
              <a:rPr lang="en" sz="1600" b="1">
                <a:solidFill>
                  <a:srgbClr val="000000"/>
                </a:solidFill>
                <a:latin typeface="Arial"/>
                <a:ea typeface="Arial"/>
                <a:cs typeface="Arial"/>
                <a:sym typeface="Arial"/>
              </a:rPr>
              <a:t>Financial Data</a:t>
            </a:r>
            <a:r>
              <a:rPr lang="en" sz="1600">
                <a:solidFill>
                  <a:srgbClr val="000000"/>
                </a:solidFill>
                <a:latin typeface="Arial"/>
                <a:ea typeface="Arial"/>
                <a:cs typeface="Arial"/>
                <a:sym typeface="Arial"/>
              </a:rPr>
              <a:t>: Quarterly earnings, revenue, profit/loss, key financial ratios.</a:t>
            </a:r>
            <a:endParaRPr sz="1600">
              <a:solidFill>
                <a:srgbClr val="000000"/>
              </a:solidFill>
              <a:latin typeface="Arial"/>
              <a:ea typeface="Arial"/>
              <a:cs typeface="Arial"/>
              <a:sym typeface="Arial"/>
            </a:endParaRPr>
          </a:p>
          <a:p>
            <a:pPr marL="457200" lvl="0" indent="-330200" algn="l" rtl="0">
              <a:spcBef>
                <a:spcPts val="0"/>
              </a:spcBef>
              <a:spcAft>
                <a:spcPts val="0"/>
              </a:spcAft>
              <a:buClr>
                <a:srgbClr val="000000"/>
              </a:buClr>
              <a:buSzPts val="1600"/>
              <a:buFont typeface="Arial"/>
              <a:buChar char="●"/>
            </a:pPr>
            <a:r>
              <a:rPr lang="en" sz="1600" b="1">
                <a:solidFill>
                  <a:srgbClr val="000000"/>
                </a:solidFill>
                <a:latin typeface="Arial"/>
                <a:ea typeface="Arial"/>
                <a:cs typeface="Arial"/>
                <a:sym typeface="Arial"/>
              </a:rPr>
              <a:t>Stock Price Data</a:t>
            </a:r>
            <a:r>
              <a:rPr lang="en" sz="1600">
                <a:solidFill>
                  <a:srgbClr val="000000"/>
                </a:solidFill>
                <a:latin typeface="Arial"/>
                <a:ea typeface="Arial"/>
                <a:cs typeface="Arial"/>
                <a:sym typeface="Arial"/>
              </a:rPr>
              <a:t>: Historical prices, moving averages, and volatility metrics.</a:t>
            </a:r>
          </a:p>
          <a:p>
            <a:pPr marL="127000" lvl="0" indent="0" algn="l" rtl="0">
              <a:spcBef>
                <a:spcPts val="0"/>
              </a:spcBef>
              <a:spcAft>
                <a:spcPts val="0"/>
              </a:spcAft>
              <a:buClr>
                <a:srgbClr val="000000"/>
              </a:buClr>
              <a:buSzPts val="1600"/>
              <a:buNone/>
            </a:pPr>
            <a:endParaRPr lang="en" sz="1600">
              <a:solidFill>
                <a:srgbClr val="000000"/>
              </a:solidFill>
              <a:latin typeface="Arial"/>
              <a:ea typeface="Arial"/>
              <a:cs typeface="Arial"/>
              <a:sym typeface="Arial"/>
            </a:endParaRPr>
          </a:p>
          <a:p>
            <a:pPr marL="0" lvl="0" indent="0" algn="l" rtl="0">
              <a:spcBef>
                <a:spcPts val="0"/>
              </a:spcBef>
              <a:spcAft>
                <a:spcPts val="0"/>
              </a:spcAft>
              <a:buNone/>
            </a:pPr>
            <a:r>
              <a:rPr lang="en-IN" sz="1600" b="1">
                <a:solidFill>
                  <a:srgbClr val="000000"/>
                </a:solidFill>
                <a:latin typeface="Arial"/>
                <a:ea typeface="Arial"/>
                <a:cs typeface="Arial"/>
                <a:sym typeface="Arial"/>
              </a:rPr>
              <a:t>Output</a:t>
            </a:r>
            <a:r>
              <a:rPr lang="en-IN" sz="1600">
                <a:solidFill>
                  <a:srgbClr val="000000"/>
                </a:solidFill>
                <a:latin typeface="Arial"/>
                <a:ea typeface="Arial"/>
                <a:cs typeface="Arial"/>
                <a:sym typeface="Arial"/>
              </a:rPr>
              <a:t>:</a:t>
            </a:r>
          </a:p>
          <a:p>
            <a:pPr marL="457200" lvl="0" indent="-330200" algn="l" rtl="0">
              <a:spcBef>
                <a:spcPts val="1200"/>
              </a:spcBef>
              <a:spcAft>
                <a:spcPts val="0"/>
              </a:spcAft>
              <a:buClr>
                <a:srgbClr val="000000"/>
              </a:buClr>
              <a:buSzPts val="1600"/>
              <a:buFont typeface="Arial"/>
              <a:buChar char="●"/>
            </a:pPr>
            <a:r>
              <a:rPr lang="en-IN" sz="1600">
                <a:solidFill>
                  <a:srgbClr val="000000"/>
                </a:solidFill>
                <a:latin typeface="Arial"/>
                <a:ea typeface="Arial"/>
                <a:cs typeface="Arial"/>
                <a:sym typeface="Arial"/>
              </a:rPr>
              <a:t>Predict "Buy" or "Sell" recommendation for Apple stock the next trading day based on the model's assessment of the input data.</a:t>
            </a:r>
          </a:p>
          <a:p>
            <a:pPr marL="127000" lvl="0" indent="0" algn="l" rtl="0">
              <a:spcBef>
                <a:spcPts val="0"/>
              </a:spcBef>
              <a:spcAft>
                <a:spcPts val="0"/>
              </a:spcAft>
              <a:buClr>
                <a:srgbClr val="000000"/>
              </a:buClr>
              <a:buSzPts val="1600"/>
              <a:buNone/>
            </a:pPr>
            <a:endParaRPr lang="en" sz="1600">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Evaluation Techniques</a:t>
            </a:r>
            <a:endParaRPr/>
          </a:p>
        </p:txBody>
      </p:sp>
      <p:sp>
        <p:nvSpPr>
          <p:cNvPr id="140" name="Google Shape;140;p2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rgbClr val="000000"/>
                </a:solidFill>
                <a:latin typeface="Arial"/>
                <a:ea typeface="Arial"/>
                <a:cs typeface="Arial"/>
                <a:sym typeface="Arial"/>
              </a:rPr>
              <a:t>Model Performance Metrics</a:t>
            </a:r>
            <a:r>
              <a:rPr lang="en"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marL="457200" lvl="0" indent="-311150" algn="l" rtl="0">
              <a:spcBef>
                <a:spcPts val="1200"/>
              </a:spcBef>
              <a:spcAft>
                <a:spcPts val="0"/>
              </a:spcAft>
              <a:buClr>
                <a:srgbClr val="000000"/>
              </a:buClr>
              <a:buSzPts val="1300"/>
              <a:buFont typeface="Arial"/>
              <a:buChar char="●"/>
            </a:pPr>
            <a:r>
              <a:rPr lang="en" sz="1300" b="1">
                <a:solidFill>
                  <a:srgbClr val="000000"/>
                </a:solidFill>
                <a:latin typeface="Arial"/>
                <a:ea typeface="Arial"/>
                <a:cs typeface="Arial"/>
                <a:sym typeface="Arial"/>
              </a:rPr>
              <a:t>Accuracy</a:t>
            </a:r>
            <a:r>
              <a:rPr lang="en" sz="1300">
                <a:solidFill>
                  <a:srgbClr val="000000"/>
                </a:solidFill>
                <a:latin typeface="Arial"/>
                <a:ea typeface="Arial"/>
                <a:cs typeface="Arial"/>
                <a:sym typeface="Arial"/>
              </a:rPr>
              <a:t>: How accurately the model predicts a correct Buy/Sell action.</a:t>
            </a:r>
            <a:endParaRPr sz="1300">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sz="1300" b="1">
                <a:solidFill>
                  <a:srgbClr val="000000"/>
                </a:solidFill>
                <a:latin typeface="Arial"/>
                <a:ea typeface="Arial"/>
                <a:cs typeface="Arial"/>
                <a:sym typeface="Arial"/>
              </a:rPr>
              <a:t>Precision &amp; Recall</a:t>
            </a:r>
            <a:r>
              <a:rPr lang="en" sz="1300">
                <a:solidFill>
                  <a:srgbClr val="000000"/>
                </a:solidFill>
                <a:latin typeface="Arial"/>
                <a:ea typeface="Arial"/>
                <a:cs typeface="Arial"/>
                <a:sym typeface="Arial"/>
              </a:rPr>
              <a:t>: Evaluate precision of profitable buy/sell predictions and recall of missed opportunities.</a:t>
            </a:r>
            <a:endParaRPr sz="1300">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sz="1300" b="1">
                <a:solidFill>
                  <a:srgbClr val="000000"/>
                </a:solidFill>
                <a:latin typeface="Arial"/>
                <a:ea typeface="Arial"/>
                <a:cs typeface="Arial"/>
                <a:sym typeface="Arial"/>
              </a:rPr>
              <a:t>F1 Score</a:t>
            </a:r>
            <a:r>
              <a:rPr lang="en" sz="1300">
                <a:solidFill>
                  <a:srgbClr val="000000"/>
                </a:solidFill>
                <a:latin typeface="Arial"/>
                <a:ea typeface="Arial"/>
                <a:cs typeface="Arial"/>
                <a:sym typeface="Arial"/>
              </a:rPr>
              <a:t>: Balances precision and recall for an overall effectiveness measure.</a:t>
            </a:r>
            <a:endParaRPr sz="1300">
              <a:solidFill>
                <a:srgbClr val="000000"/>
              </a:solidFill>
              <a:latin typeface="Arial"/>
              <a:ea typeface="Arial"/>
              <a:cs typeface="Arial"/>
              <a:sym typeface="Arial"/>
            </a:endParaRPr>
          </a:p>
          <a:p>
            <a:pPr marL="0" lvl="0" indent="0" algn="l" rtl="0">
              <a:spcBef>
                <a:spcPts val="1200"/>
              </a:spcBef>
              <a:spcAft>
                <a:spcPts val="0"/>
              </a:spcAft>
              <a:buNone/>
            </a:pPr>
            <a:r>
              <a:rPr lang="en" sz="1300" b="1">
                <a:solidFill>
                  <a:srgbClr val="000000"/>
                </a:solidFill>
                <a:latin typeface="Arial"/>
                <a:ea typeface="Arial"/>
                <a:cs typeface="Arial"/>
                <a:sym typeface="Arial"/>
              </a:rPr>
              <a:t>Financial Performance Metrics</a:t>
            </a:r>
            <a:r>
              <a:rPr lang="en"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endParaRPr lang="en" sz="1300" b="1">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sz="1300" b="1">
                <a:solidFill>
                  <a:srgbClr val="000000"/>
                </a:solidFill>
                <a:latin typeface="Arial"/>
                <a:ea typeface="Arial"/>
                <a:cs typeface="Arial"/>
                <a:sym typeface="Arial"/>
              </a:rPr>
              <a:t>Profit &amp; Loss Analysis</a:t>
            </a:r>
            <a:r>
              <a:rPr lang="en" sz="1300">
                <a:solidFill>
                  <a:srgbClr val="000000"/>
                </a:solidFill>
                <a:latin typeface="Arial"/>
                <a:ea typeface="Arial"/>
                <a:cs typeface="Arial"/>
                <a:sym typeface="Arial"/>
              </a:rPr>
              <a:t>: Measure the profitability of the buy/sell decisions over a simulated period.</a:t>
            </a:r>
            <a:endParaRPr sz="1300" b="1">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a:t>
            </a:r>
            <a:endParaRPr/>
          </a:p>
        </p:txBody>
      </p:sp>
      <p:sp>
        <p:nvSpPr>
          <p:cNvPr id="75" name="Google Shape;75;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err="1"/>
              <a:t>Ishwer</a:t>
            </a:r>
            <a:r>
              <a:rPr lang="en"/>
              <a:t> Kumar</a:t>
            </a:r>
            <a:endParaRPr/>
          </a:p>
          <a:p>
            <a:pPr marL="457200" lvl="0" indent="-342900" algn="l" rtl="0">
              <a:spcBef>
                <a:spcPts val="1600"/>
              </a:spcBef>
              <a:spcAft>
                <a:spcPts val="0"/>
              </a:spcAft>
              <a:buSzPts val="1800"/>
              <a:buChar char="●"/>
            </a:pPr>
            <a:r>
              <a:rPr lang="en"/>
              <a:t>Manish Kumar Singh</a:t>
            </a:r>
          </a:p>
          <a:p>
            <a:pPr marL="457200" lvl="0" indent="-342900" algn="l" rtl="0">
              <a:spcBef>
                <a:spcPts val="1600"/>
              </a:spcBef>
              <a:spcAft>
                <a:spcPts val="0"/>
              </a:spcAft>
              <a:buSzPts val="1800"/>
              <a:buChar char="●"/>
            </a:pPr>
            <a:r>
              <a:rPr lang="en"/>
              <a:t>Bhaskar Garg</a:t>
            </a:r>
          </a:p>
          <a:p>
            <a:pPr marL="457200" lvl="0" indent="-342900" algn="l" rtl="0">
              <a:spcBef>
                <a:spcPts val="1600"/>
              </a:spcBef>
              <a:spcAft>
                <a:spcPts val="0"/>
              </a:spcAft>
              <a:buSzPts val="1800"/>
              <a:buChar char="●"/>
            </a:pPr>
            <a:r>
              <a:rPr lang="en"/>
              <a:t>Priti Narayan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Evaluation Techniques</a:t>
            </a:r>
            <a:endParaRPr/>
          </a:p>
        </p:txBody>
      </p:sp>
      <p:sp>
        <p:nvSpPr>
          <p:cNvPr id="146" name="Google Shape;146;p2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err="1">
                <a:solidFill>
                  <a:srgbClr val="000000"/>
                </a:solidFill>
                <a:latin typeface="Arial"/>
                <a:ea typeface="Arial"/>
                <a:cs typeface="Arial"/>
                <a:sym typeface="Arial"/>
              </a:rPr>
              <a:t>Backtesting</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marL="457200" lvl="0" indent="-317500" algn="l" rtl="0">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Use historical stock data for Apple to simulate the performance of the model in past market conditions.</a:t>
            </a:r>
            <a:endParaRPr sz="1400">
              <a:solidFill>
                <a:srgbClr val="000000"/>
              </a:solidFill>
              <a:latin typeface="Arial"/>
              <a:ea typeface="Arial"/>
              <a:cs typeface="Arial"/>
              <a:sym typeface="Arial"/>
            </a:endParaRPr>
          </a:p>
          <a:p>
            <a:pPr marL="457200" lvl="0" indent="-317500" algn="l" rtl="0">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Test the model’s ability to provide profitable recommendations under various market scenarios.</a:t>
            </a:r>
            <a:endParaRPr sz="1400">
              <a:solidFill>
                <a:srgbClr val="000000"/>
              </a:solidFill>
              <a:latin typeface="Arial"/>
              <a:ea typeface="Arial"/>
              <a:cs typeface="Arial"/>
              <a:sym typeface="Arial"/>
            </a:endParaRPr>
          </a:p>
          <a:p>
            <a:pPr marL="0" lvl="0" indent="0" algn="l" rtl="0">
              <a:spcBef>
                <a:spcPts val="1200"/>
              </a:spcBef>
              <a:spcAft>
                <a:spcPts val="0"/>
              </a:spcAft>
              <a:buNone/>
            </a:pPr>
            <a:r>
              <a:rPr lang="en" sz="1400" b="1">
                <a:solidFill>
                  <a:srgbClr val="000000"/>
                </a:solidFill>
                <a:latin typeface="Arial"/>
                <a:ea typeface="Arial"/>
                <a:cs typeface="Arial"/>
                <a:sym typeface="Arial"/>
              </a:rPr>
              <a:t>Cross-Validation</a:t>
            </a:r>
            <a:r>
              <a:rPr lang="en" sz="1400">
                <a:solidFill>
                  <a:srgbClr val="000000"/>
                </a:solidFill>
                <a:latin typeface="Arial"/>
                <a:ea typeface="Arial"/>
                <a:cs typeface="Arial"/>
                <a:sym typeface="Arial"/>
              </a:rPr>
              <a:t>:</a:t>
            </a:r>
            <a:endParaRPr sz="1400">
              <a:solidFill>
                <a:srgbClr val="000000"/>
              </a:solidFill>
              <a:latin typeface="Arial"/>
              <a:ea typeface="Arial"/>
              <a:cs typeface="Arial"/>
              <a:sym typeface="Arial"/>
            </a:endParaRPr>
          </a:p>
          <a:p>
            <a:pPr marL="457200" lvl="0" indent="-317500" algn="l" rtl="0">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Use k-fold cross-validation to ensure the model generalizes well across different market conditions and is not overfitting to specific time periods.</a:t>
            </a:r>
            <a:endParaRPr sz="1400" b="1">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 4: Model Development </a:t>
            </a:r>
            <a:br>
              <a:rPr lang="en"/>
            </a:br>
            <a:r>
              <a:rPr lang="en"/>
              <a:t>(Random Forest)</a:t>
            </a:r>
            <a:endParaRPr/>
          </a:p>
        </p:txBody>
      </p:sp>
      <p:sp>
        <p:nvSpPr>
          <p:cNvPr id="110" name="Google Shape;110;p2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indent="0">
              <a:buNone/>
            </a:pPr>
            <a:r>
              <a:rPr lang="en-IN" sz="1200" b="1">
                <a:solidFill>
                  <a:srgbClr val="000000"/>
                </a:solidFill>
                <a:latin typeface="Arial"/>
                <a:ea typeface="Arial"/>
                <a:cs typeface="Arial"/>
                <a:sym typeface="Arial"/>
              </a:rPr>
              <a:t>Random Forest Model Overview &amp; Dataset</a:t>
            </a:r>
          </a:p>
          <a:p>
            <a:pPr marL="0" indent="0">
              <a:buNone/>
            </a:pPr>
            <a:endParaRPr lang="en-IN" sz="1200" b="1">
              <a:solidFill>
                <a:srgbClr val="000000"/>
              </a:solidFill>
              <a:latin typeface="Arial"/>
              <a:ea typeface="Arial"/>
              <a:cs typeface="Arial"/>
              <a:sym typeface="Arial"/>
            </a:endParaRPr>
          </a:p>
          <a:p>
            <a:pPr marL="171450" indent="-171450">
              <a:spcBef>
                <a:spcPts val="200"/>
              </a:spcBef>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Purpose</a:t>
            </a:r>
            <a:r>
              <a:rPr lang="en-IN" sz="1200">
                <a:solidFill>
                  <a:srgbClr val="000000"/>
                </a:solidFill>
                <a:latin typeface="Arial"/>
                <a:ea typeface="Arial"/>
                <a:cs typeface="Arial"/>
                <a:sym typeface="Arial"/>
              </a:rPr>
              <a:t>: Predict stock signals (BUY/SELL).</a:t>
            </a:r>
          </a:p>
          <a:p>
            <a:pPr marL="171450" indent="-171450">
              <a:spcBef>
                <a:spcPts val="200"/>
              </a:spcBef>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Optimization</a:t>
            </a:r>
            <a:r>
              <a:rPr lang="en-IN" sz="1200">
                <a:solidFill>
                  <a:srgbClr val="000000"/>
                </a:solidFill>
                <a:latin typeface="Arial"/>
                <a:ea typeface="Arial"/>
                <a:cs typeface="Arial"/>
                <a:sym typeface="Arial"/>
              </a:rPr>
              <a:t>: Use </a:t>
            </a:r>
            <a:r>
              <a:rPr lang="en-IN" sz="1200" err="1">
                <a:solidFill>
                  <a:srgbClr val="000000"/>
                </a:solidFill>
                <a:latin typeface="Arial"/>
                <a:ea typeface="Arial"/>
                <a:cs typeface="Arial"/>
                <a:sym typeface="Arial"/>
              </a:rPr>
              <a:t>RandomizedSearchCV</a:t>
            </a:r>
            <a:r>
              <a:rPr lang="en-IN" sz="1200">
                <a:solidFill>
                  <a:srgbClr val="000000"/>
                </a:solidFill>
                <a:latin typeface="Arial"/>
                <a:ea typeface="Arial"/>
                <a:cs typeface="Arial"/>
                <a:sym typeface="Arial"/>
              </a:rPr>
              <a:t> for hyperparameter tuning.</a:t>
            </a:r>
          </a:p>
          <a:p>
            <a:pPr marL="171450" indent="-171450">
              <a:spcBef>
                <a:spcPts val="200"/>
              </a:spcBef>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Goal</a:t>
            </a:r>
            <a:r>
              <a:rPr lang="en-IN" sz="1200">
                <a:solidFill>
                  <a:srgbClr val="000000"/>
                </a:solidFill>
                <a:latin typeface="Arial"/>
                <a:ea typeface="Arial"/>
                <a:cs typeface="Arial"/>
                <a:sym typeface="Arial"/>
              </a:rPr>
              <a:t>: Maximize F1-score for balanced precision and recall.</a:t>
            </a:r>
          </a:p>
          <a:p>
            <a:pPr marL="171450" indent="-171450">
              <a:spcBef>
                <a:spcPts val="200"/>
              </a:spcBef>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Dataset</a:t>
            </a:r>
            <a:r>
              <a:rPr lang="en-IN" sz="1200">
                <a:solidFill>
                  <a:srgbClr val="000000"/>
                </a:solidFill>
                <a:latin typeface="Arial"/>
                <a:ea typeface="Arial"/>
                <a:cs typeface="Arial"/>
                <a:sym typeface="Arial"/>
              </a:rPr>
              <a:t>:</a:t>
            </a:r>
          </a:p>
          <a:p>
            <a:pPr marL="62865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ea typeface="Arial"/>
                <a:cs typeface="Arial"/>
                <a:sym typeface="Arial"/>
              </a:rPr>
              <a:t>Features (X): Stock-related attributes.</a:t>
            </a:r>
          </a:p>
          <a:p>
            <a:pPr marL="62865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ea typeface="Arial"/>
                <a:cs typeface="Arial"/>
                <a:sym typeface="Arial"/>
              </a:rPr>
              <a:t>Target (y): BUY/SELL signal.</a:t>
            </a:r>
          </a:p>
          <a:p>
            <a:pPr marL="62865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ea typeface="Arial"/>
                <a:cs typeface="Arial"/>
                <a:sym typeface="Arial"/>
              </a:rPr>
              <a:t>Split: 80% training, 20% testing.</a:t>
            </a:r>
          </a:p>
          <a:p>
            <a:pPr marL="0" lvl="0" indent="0" algn="l" rtl="0">
              <a:spcAft>
                <a:spcPts val="0"/>
              </a:spcAft>
              <a:buNone/>
            </a:pPr>
            <a:endParaRPr lang="en-IN" sz="1200">
              <a:solidFill>
                <a:srgbClr val="000000"/>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advTm="2468"/>
    </mc:Choice>
    <mc:Fallback>
      <p:transition spd="slow" advTm="246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829BABDA-2FD3-7CA2-6342-8432CA3B13C0}"/>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482EAF87-E635-EF1F-1F7D-595FF2D0557E}"/>
              </a:ext>
            </a:extLst>
          </p:cNvPr>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 4: Model Development </a:t>
            </a:r>
            <a:br>
              <a:rPr lang="en"/>
            </a:br>
            <a:r>
              <a:rPr lang="en"/>
              <a:t>(Random Forest)</a:t>
            </a:r>
            <a:endParaRPr/>
          </a:p>
        </p:txBody>
      </p:sp>
      <p:sp>
        <p:nvSpPr>
          <p:cNvPr id="110" name="Google Shape;110;p20">
            <a:extLst>
              <a:ext uri="{FF2B5EF4-FFF2-40B4-BE49-F238E27FC236}">
                <a16:creationId xmlns:a16="http://schemas.microsoft.com/office/drawing/2014/main" id="{22F61847-E30E-DD2E-E82D-181967B94F4A}"/>
              </a:ext>
            </a:extLst>
          </p:cNvPr>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indent="0">
              <a:buNone/>
            </a:pPr>
            <a:r>
              <a:rPr lang="en-IN" sz="1200" b="1">
                <a:solidFill>
                  <a:srgbClr val="000000"/>
                </a:solidFill>
                <a:latin typeface="Arial"/>
                <a:ea typeface="Arial"/>
                <a:cs typeface="Arial"/>
                <a:sym typeface="Arial"/>
              </a:rPr>
              <a:t>Hyperparameter Tuning &amp; Model Training</a:t>
            </a:r>
          </a:p>
          <a:p>
            <a:pPr marL="0" indent="0">
              <a:buNone/>
            </a:pPr>
            <a:endParaRPr lang="en-IN" sz="1200">
              <a:solidFill>
                <a:srgbClr val="000000"/>
              </a:solidFill>
              <a:latin typeface="Arial"/>
              <a:ea typeface="Arial"/>
              <a:cs typeface="Arial"/>
              <a:sym typeface="Arial"/>
            </a:endParaRP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sym typeface="Arial"/>
              </a:rPr>
              <a:t>Optimized Parameters:</a:t>
            </a:r>
          </a:p>
          <a:p>
            <a:pPr marL="457200" lvl="1" indent="-171450">
              <a:spcBef>
                <a:spcPts val="200"/>
              </a:spcBef>
              <a:buClr>
                <a:schemeClr val="bg2">
                  <a:lumMod val="50000"/>
                </a:schemeClr>
              </a:buClr>
              <a:buFont typeface="Arial" panose="020B0604020202020204" pitchFamily="34" charset="0"/>
              <a:buChar char="•"/>
            </a:pPr>
            <a:r>
              <a:rPr lang="en-IN" sz="1200" err="1">
                <a:solidFill>
                  <a:srgbClr val="000000"/>
                </a:solidFill>
                <a:latin typeface="Arial"/>
                <a:cs typeface="Arial"/>
                <a:sym typeface="Arial"/>
              </a:rPr>
              <a:t>n_estimators</a:t>
            </a:r>
            <a:r>
              <a:rPr lang="en-IN" sz="1200">
                <a:solidFill>
                  <a:srgbClr val="000000"/>
                </a:solidFill>
                <a:latin typeface="Arial"/>
                <a:cs typeface="Arial"/>
                <a:sym typeface="Arial"/>
              </a:rPr>
              <a:t>, </a:t>
            </a:r>
            <a:r>
              <a:rPr lang="en-IN" sz="1200" err="1">
                <a:solidFill>
                  <a:srgbClr val="000000"/>
                </a:solidFill>
                <a:latin typeface="Arial"/>
                <a:cs typeface="Arial"/>
                <a:sym typeface="Arial"/>
              </a:rPr>
              <a:t>max_depth</a:t>
            </a:r>
            <a:r>
              <a:rPr lang="en-IN" sz="1200">
                <a:solidFill>
                  <a:srgbClr val="000000"/>
                </a:solidFill>
                <a:latin typeface="Arial"/>
                <a:cs typeface="Arial"/>
                <a:sym typeface="Arial"/>
              </a:rPr>
              <a:t>, </a:t>
            </a:r>
            <a:r>
              <a:rPr lang="en-IN" sz="1200" err="1">
                <a:solidFill>
                  <a:srgbClr val="000000"/>
                </a:solidFill>
                <a:latin typeface="Arial"/>
                <a:cs typeface="Arial"/>
                <a:sym typeface="Arial"/>
              </a:rPr>
              <a:t>min_samples_split</a:t>
            </a:r>
            <a:r>
              <a:rPr lang="en-IN" sz="1200">
                <a:solidFill>
                  <a:srgbClr val="000000"/>
                </a:solidFill>
                <a:latin typeface="Arial"/>
                <a:cs typeface="Arial"/>
                <a:sym typeface="Arial"/>
              </a:rPr>
              <a:t>, </a:t>
            </a:r>
            <a:r>
              <a:rPr lang="en-IN" sz="1200" err="1">
                <a:solidFill>
                  <a:srgbClr val="000000"/>
                </a:solidFill>
                <a:latin typeface="Arial"/>
                <a:cs typeface="Arial"/>
                <a:sym typeface="Arial"/>
              </a:rPr>
              <a:t>min_samples_leaf</a:t>
            </a:r>
            <a:r>
              <a:rPr lang="en-IN" sz="1200">
                <a:solidFill>
                  <a:srgbClr val="000000"/>
                </a:solidFill>
                <a:latin typeface="Arial"/>
                <a:cs typeface="Arial"/>
                <a:sym typeface="Arial"/>
              </a:rPr>
              <a:t>, </a:t>
            </a:r>
            <a:r>
              <a:rPr lang="en-IN" sz="1200" err="1">
                <a:solidFill>
                  <a:srgbClr val="000000"/>
                </a:solidFill>
                <a:latin typeface="Arial"/>
                <a:cs typeface="Arial"/>
                <a:sym typeface="Arial"/>
              </a:rPr>
              <a:t>max_features</a:t>
            </a:r>
            <a:r>
              <a:rPr lang="en-IN" sz="1200">
                <a:solidFill>
                  <a:srgbClr val="000000"/>
                </a:solidFill>
                <a:latin typeface="Arial"/>
                <a:cs typeface="Arial"/>
                <a:sym typeface="Arial"/>
              </a:rPr>
              <a:t>, bootstrap</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sym typeface="Arial"/>
              </a:rPr>
              <a:t>Tuning Process:</a:t>
            </a:r>
          </a:p>
          <a:p>
            <a:pPr marL="457200" lvl="1" indent="-171450">
              <a:spcBef>
                <a:spcPts val="200"/>
              </a:spcBef>
              <a:buClr>
                <a:schemeClr val="bg2">
                  <a:lumMod val="50000"/>
                </a:schemeClr>
              </a:buClr>
              <a:buFont typeface="Arial" panose="020B0604020202020204" pitchFamily="34" charset="0"/>
              <a:buChar char="•"/>
            </a:pPr>
            <a:r>
              <a:rPr lang="en-IN" sz="1200" err="1">
                <a:solidFill>
                  <a:srgbClr val="000000"/>
                </a:solidFill>
                <a:latin typeface="Arial"/>
                <a:cs typeface="Arial"/>
                <a:sym typeface="Arial"/>
              </a:rPr>
              <a:t>RandomizedSearchCV</a:t>
            </a:r>
            <a:r>
              <a:rPr lang="en-IN" sz="1200">
                <a:solidFill>
                  <a:srgbClr val="000000"/>
                </a:solidFill>
                <a:latin typeface="Arial"/>
                <a:cs typeface="Arial"/>
                <a:sym typeface="Arial"/>
              </a:rPr>
              <a:t>: 50 iterations, 5-fold cross-validation.</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sym typeface="Arial"/>
              </a:rPr>
              <a:t>Efficiency: Parallel computation with </a:t>
            </a:r>
            <a:r>
              <a:rPr lang="en-IN" sz="1200" err="1">
                <a:solidFill>
                  <a:srgbClr val="000000"/>
                </a:solidFill>
                <a:latin typeface="Arial"/>
                <a:cs typeface="Arial"/>
                <a:sym typeface="Arial"/>
              </a:rPr>
              <a:t>n_jobs</a:t>
            </a:r>
            <a:r>
              <a:rPr lang="en-IN" sz="1200">
                <a:solidFill>
                  <a:srgbClr val="000000"/>
                </a:solidFill>
                <a:latin typeface="Arial"/>
                <a:cs typeface="Arial"/>
                <a:sym typeface="Arial"/>
              </a:rPr>
              <a:t>=-1.</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sym typeface="Arial"/>
              </a:rPr>
              <a:t>Evaluation Metric: F1-score for balanced precision and recall.</a:t>
            </a:r>
          </a:p>
          <a:p>
            <a:pPr marL="0" lvl="0" indent="0" algn="l" rtl="0">
              <a:spcAft>
                <a:spcPts val="0"/>
              </a:spcAft>
              <a:buNone/>
            </a:pPr>
            <a:endParaRPr lang="en-IN" sz="1200">
              <a:solidFill>
                <a:srgbClr val="000000"/>
              </a:solidFill>
              <a:latin typeface="Arial"/>
              <a:ea typeface="Arial"/>
              <a:cs typeface="Arial"/>
              <a:sym typeface="Arial"/>
            </a:endParaRPr>
          </a:p>
        </p:txBody>
      </p:sp>
    </p:spTree>
    <p:extLst>
      <p:ext uri="{BB962C8B-B14F-4D97-AF65-F5344CB8AC3E}">
        <p14:creationId xmlns:p14="http://schemas.microsoft.com/office/powerpoint/2010/main" val="699691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BFAD89FC-6A95-61A8-8CE1-62CF91468C22}"/>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BF2BD65E-308E-3BA8-8D8A-EB97D5718ED2}"/>
              </a:ext>
            </a:extLst>
          </p:cNvPr>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 4: Model Development </a:t>
            </a:r>
            <a:br>
              <a:rPr lang="en"/>
            </a:br>
            <a:r>
              <a:rPr lang="en"/>
              <a:t>(Random Forest)</a:t>
            </a:r>
            <a:endParaRPr/>
          </a:p>
        </p:txBody>
      </p:sp>
      <p:sp>
        <p:nvSpPr>
          <p:cNvPr id="110" name="Google Shape;110;p20">
            <a:extLst>
              <a:ext uri="{FF2B5EF4-FFF2-40B4-BE49-F238E27FC236}">
                <a16:creationId xmlns:a16="http://schemas.microsoft.com/office/drawing/2014/main" id="{7BACB262-65EE-823C-C986-64B2F5D707C7}"/>
              </a:ext>
            </a:extLst>
          </p:cNvPr>
          <p:cNvSpPr txBox="1">
            <a:spLocks noGrp="1"/>
          </p:cNvSpPr>
          <p:nvPr>
            <p:ph type="body" idx="1"/>
          </p:nvPr>
        </p:nvSpPr>
        <p:spPr>
          <a:xfrm>
            <a:off x="471900" y="1919075"/>
            <a:ext cx="2334863" cy="2710200"/>
          </a:xfrm>
          <a:prstGeom prst="rect">
            <a:avLst/>
          </a:prstGeom>
        </p:spPr>
        <p:txBody>
          <a:bodyPr spcFirstLastPara="1" wrap="square" lIns="91425" tIns="91425" rIns="91425" bIns="91425" anchor="t" anchorCtr="0">
            <a:noAutofit/>
          </a:bodyPr>
          <a:lstStyle/>
          <a:p>
            <a:pPr marL="0" indent="0">
              <a:buNone/>
            </a:pPr>
            <a:r>
              <a:rPr lang="en-IN" sz="1200" b="1">
                <a:solidFill>
                  <a:srgbClr val="000000"/>
                </a:solidFill>
                <a:latin typeface="Arial"/>
                <a:ea typeface="Arial"/>
                <a:cs typeface="Arial"/>
                <a:sym typeface="Arial"/>
              </a:rPr>
              <a:t>Model Evaluation</a:t>
            </a:r>
          </a:p>
          <a:p>
            <a:pPr marL="0" indent="0">
              <a:buNone/>
            </a:pPr>
            <a:endParaRPr lang="en-IN" sz="1200">
              <a:solidFill>
                <a:srgbClr val="000000"/>
              </a:solidFill>
              <a:latin typeface="Arial"/>
              <a:ea typeface="Arial"/>
              <a:cs typeface="Arial"/>
              <a:sym typeface="Arial"/>
            </a:endParaRP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Accuracy: 73.45%</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Precision: 74.23%</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Recall: 76.60%</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F1-Score: 75.39%</a:t>
            </a:r>
            <a:endParaRPr lang="en-IN" sz="1200">
              <a:solidFill>
                <a:srgbClr val="000000"/>
              </a:solidFill>
              <a:latin typeface="Arial"/>
              <a:cs typeface="Arial"/>
              <a:sym typeface="Arial"/>
            </a:endParaRPr>
          </a:p>
        </p:txBody>
      </p:sp>
      <p:sp>
        <p:nvSpPr>
          <p:cNvPr id="2" name="Google Shape;110;p20">
            <a:extLst>
              <a:ext uri="{FF2B5EF4-FFF2-40B4-BE49-F238E27FC236}">
                <a16:creationId xmlns:a16="http://schemas.microsoft.com/office/drawing/2014/main" id="{3E6A1D94-BF61-CC63-C005-2CFCFFF88272}"/>
              </a:ext>
            </a:extLst>
          </p:cNvPr>
          <p:cNvSpPr txBox="1">
            <a:spLocks/>
          </p:cNvSpPr>
          <p:nvPr/>
        </p:nvSpPr>
        <p:spPr>
          <a:xfrm>
            <a:off x="2806763" y="1919075"/>
            <a:ext cx="2492260" cy="271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buFont typeface="Roboto"/>
              <a:buNone/>
            </a:pPr>
            <a:r>
              <a:rPr lang="en-IN" sz="1200" b="1">
                <a:solidFill>
                  <a:srgbClr val="000000"/>
                </a:solidFill>
                <a:latin typeface="Arial"/>
                <a:ea typeface="Arial"/>
                <a:cs typeface="Arial"/>
                <a:sym typeface="Arial"/>
              </a:rPr>
              <a:t>Confusion Matrix</a:t>
            </a:r>
          </a:p>
          <a:p>
            <a:pPr marL="0" indent="0">
              <a:buFont typeface="Roboto"/>
              <a:buNone/>
            </a:pPr>
            <a:endParaRPr lang="en-IN" sz="1200">
              <a:solidFill>
                <a:srgbClr val="000000"/>
              </a:solidFill>
              <a:latin typeface="Arial"/>
              <a:ea typeface="Arial"/>
              <a:cs typeface="Arial"/>
              <a:sym typeface="Arial"/>
            </a:endParaRP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True Positives: 72</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True Negatives: 58</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False Positives: 25</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False Negatives: 22</a:t>
            </a:r>
            <a:endParaRPr lang="en-IN" sz="1200">
              <a:solidFill>
                <a:srgbClr val="000000"/>
              </a:solidFill>
              <a:latin typeface="Arial"/>
              <a:cs typeface="Arial"/>
              <a:sym typeface="Arial"/>
            </a:endParaRPr>
          </a:p>
        </p:txBody>
      </p:sp>
      <p:sp>
        <p:nvSpPr>
          <p:cNvPr id="3" name="Google Shape;110;p20">
            <a:extLst>
              <a:ext uri="{FF2B5EF4-FFF2-40B4-BE49-F238E27FC236}">
                <a16:creationId xmlns:a16="http://schemas.microsoft.com/office/drawing/2014/main" id="{2631E6EA-F833-2A65-3329-10CD49D3B218}"/>
              </a:ext>
            </a:extLst>
          </p:cNvPr>
          <p:cNvSpPr txBox="1">
            <a:spLocks/>
          </p:cNvSpPr>
          <p:nvPr/>
        </p:nvSpPr>
        <p:spPr>
          <a:xfrm>
            <a:off x="5299023" y="1919075"/>
            <a:ext cx="2492260" cy="271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buNone/>
            </a:pPr>
            <a:r>
              <a:rPr lang="en-IN" sz="1200" b="1">
                <a:solidFill>
                  <a:srgbClr val="000000"/>
                </a:solidFill>
                <a:latin typeface="Arial"/>
                <a:ea typeface="Arial"/>
                <a:cs typeface="Arial"/>
                <a:sym typeface="Arial"/>
              </a:rPr>
              <a:t>Class-wise Performance</a:t>
            </a:r>
          </a:p>
          <a:p>
            <a:pPr marL="0" indent="0">
              <a:spcBef>
                <a:spcPts val="200"/>
              </a:spcBef>
              <a:buClr>
                <a:schemeClr val="bg2">
                  <a:lumMod val="50000"/>
                </a:schemeClr>
              </a:buClr>
              <a:buNone/>
            </a:pPr>
            <a:endParaRPr lang="en-IN" sz="1200">
              <a:solidFill>
                <a:srgbClr val="000000"/>
              </a:solidFill>
              <a:latin typeface="Arial"/>
              <a:cs typeface="Arial"/>
            </a:endParaRP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Class 0: </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Precision 72.50%</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Recall 69.88%</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F1-Score 71.17%</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Class 1: </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Precision 74.23%</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Recall 76.60%</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F1-Score 75.39%</a:t>
            </a:r>
          </a:p>
        </p:txBody>
      </p:sp>
    </p:spTree>
    <p:extLst>
      <p:ext uri="{BB962C8B-B14F-4D97-AF65-F5344CB8AC3E}">
        <p14:creationId xmlns:p14="http://schemas.microsoft.com/office/powerpoint/2010/main" val="1913631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AA36E761-5059-769E-928A-18748B075968}"/>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7A89BF92-383E-EC06-D323-52987FA06872}"/>
              </a:ext>
            </a:extLst>
          </p:cNvPr>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 4: Model Development </a:t>
            </a:r>
            <a:br>
              <a:rPr lang="en"/>
            </a:br>
            <a:r>
              <a:rPr lang="en"/>
              <a:t>(LSTM)</a:t>
            </a:r>
            <a:endParaRPr/>
          </a:p>
        </p:txBody>
      </p:sp>
      <p:sp>
        <p:nvSpPr>
          <p:cNvPr id="110" name="Google Shape;110;p20">
            <a:extLst>
              <a:ext uri="{FF2B5EF4-FFF2-40B4-BE49-F238E27FC236}">
                <a16:creationId xmlns:a16="http://schemas.microsoft.com/office/drawing/2014/main" id="{C0179EBF-52FB-EEE9-A839-08091355134D}"/>
              </a:ext>
            </a:extLst>
          </p:cNvPr>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indent="0">
              <a:buNone/>
            </a:pPr>
            <a:r>
              <a:rPr lang="en-IN" sz="1200" b="1">
                <a:solidFill>
                  <a:srgbClr val="000000"/>
                </a:solidFill>
                <a:latin typeface="Arial"/>
                <a:ea typeface="Arial"/>
                <a:cs typeface="Arial"/>
                <a:sym typeface="Arial"/>
              </a:rPr>
              <a:t>Overview:</a:t>
            </a:r>
          </a:p>
          <a:p>
            <a:pPr marL="171450" indent="-171450">
              <a:spcBef>
                <a:spcPts val="200"/>
              </a:spcBef>
              <a:buClr>
                <a:schemeClr val="bg2">
                  <a:lumMod val="50000"/>
                </a:schemeClr>
              </a:buClr>
              <a:buFont typeface="Arial" panose="020B0604020202020204" pitchFamily="34" charset="0"/>
              <a:buChar char="•"/>
            </a:pPr>
            <a:r>
              <a:rPr lang="en-IN" sz="1200" b="1">
                <a:solidFill>
                  <a:srgbClr val="000000"/>
                </a:solidFill>
                <a:latin typeface="Arial"/>
                <a:cs typeface="Arial"/>
                <a:sym typeface="Arial"/>
              </a:rPr>
              <a:t>LSTM </a:t>
            </a:r>
            <a:r>
              <a:rPr lang="en-IN" sz="1200">
                <a:solidFill>
                  <a:srgbClr val="000000"/>
                </a:solidFill>
                <a:latin typeface="Arial"/>
                <a:cs typeface="Arial"/>
                <a:sym typeface="Arial"/>
              </a:rPr>
              <a:t>(Long Short-Term Memory) is a type of Recurrent Neural Network (RNN) ideal for time-series forecasting, such as stock price prediction.</a:t>
            </a:r>
          </a:p>
          <a:p>
            <a:pPr marL="0" indent="0">
              <a:buNone/>
            </a:pPr>
            <a:endParaRPr lang="en-IN" sz="1200">
              <a:solidFill>
                <a:srgbClr val="000000"/>
              </a:solidFill>
              <a:latin typeface="Arial"/>
              <a:ea typeface="Arial"/>
              <a:cs typeface="Arial"/>
              <a:sym typeface="Arial"/>
            </a:endParaRPr>
          </a:p>
          <a:p>
            <a:pPr marL="0" indent="0">
              <a:buNone/>
            </a:pPr>
            <a:r>
              <a:rPr lang="en-IN" sz="1200" b="1">
                <a:solidFill>
                  <a:srgbClr val="000000"/>
                </a:solidFill>
                <a:latin typeface="Arial"/>
                <a:ea typeface="Arial"/>
                <a:cs typeface="Arial"/>
                <a:sym typeface="Arial"/>
              </a:rPr>
              <a:t>Why LSTM for Stock Price Prediction?</a:t>
            </a:r>
          </a:p>
          <a:p>
            <a:pPr marL="171450" indent="-171450">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Handling Sequential Data:</a:t>
            </a:r>
            <a:r>
              <a:rPr lang="en-IN" sz="1200">
                <a:solidFill>
                  <a:srgbClr val="000000"/>
                </a:solidFill>
                <a:latin typeface="Arial"/>
                <a:ea typeface="Arial"/>
                <a:cs typeface="Arial"/>
                <a:sym typeface="Arial"/>
              </a:rPr>
              <a:t> LSTM captures temporal dependencies in stock prices, unlike traditional models (e.g., linear regression).</a:t>
            </a:r>
          </a:p>
          <a:p>
            <a:pPr marL="171450" indent="-171450">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Memory Retention:</a:t>
            </a:r>
            <a:r>
              <a:rPr lang="en-IN" sz="1200">
                <a:solidFill>
                  <a:srgbClr val="000000"/>
                </a:solidFill>
                <a:latin typeface="Arial"/>
                <a:ea typeface="Arial"/>
                <a:cs typeface="Arial"/>
                <a:sym typeface="Arial"/>
              </a:rPr>
              <a:t> Retains long-term patterns with mechanisms like cell states and gates.</a:t>
            </a:r>
          </a:p>
          <a:p>
            <a:pPr marL="171450" indent="-171450">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Handling Noisy Data:</a:t>
            </a:r>
            <a:r>
              <a:rPr lang="en-IN" sz="1200">
                <a:solidFill>
                  <a:srgbClr val="000000"/>
                </a:solidFill>
                <a:latin typeface="Arial"/>
                <a:ea typeface="Arial"/>
                <a:cs typeface="Arial"/>
                <a:sym typeface="Arial"/>
              </a:rPr>
              <a:t> LSTM generalizes well over noisy data, making it more robust for forecasting in volatile markets.</a:t>
            </a:r>
          </a:p>
          <a:p>
            <a:pPr marL="0" lvl="0" indent="0" algn="l" rtl="0">
              <a:spcAft>
                <a:spcPts val="0"/>
              </a:spcAft>
              <a:buNone/>
            </a:pPr>
            <a:endParaRPr lang="en-IN" sz="1200">
              <a:solidFill>
                <a:srgbClr val="000000"/>
              </a:solidFill>
              <a:latin typeface="Arial"/>
              <a:ea typeface="Arial"/>
              <a:cs typeface="Arial"/>
              <a:sym typeface="Arial"/>
            </a:endParaRPr>
          </a:p>
        </p:txBody>
      </p:sp>
    </p:spTree>
    <p:extLst>
      <p:ext uri="{BB962C8B-B14F-4D97-AF65-F5344CB8AC3E}">
        <p14:creationId xmlns:p14="http://schemas.microsoft.com/office/powerpoint/2010/main" val="2391980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5DEFF2ED-558D-0B82-BAB0-AB244BB7465A}"/>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64DF7A93-4E74-0B3C-17BE-F0E730AA4DF5}"/>
              </a:ext>
            </a:extLst>
          </p:cNvPr>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 4: Model Development </a:t>
            </a:r>
            <a:br>
              <a:rPr lang="en"/>
            </a:br>
            <a:r>
              <a:rPr lang="en"/>
              <a:t>(LSTM)</a:t>
            </a:r>
            <a:endParaRPr/>
          </a:p>
        </p:txBody>
      </p:sp>
      <p:sp>
        <p:nvSpPr>
          <p:cNvPr id="110" name="Google Shape;110;p20">
            <a:extLst>
              <a:ext uri="{FF2B5EF4-FFF2-40B4-BE49-F238E27FC236}">
                <a16:creationId xmlns:a16="http://schemas.microsoft.com/office/drawing/2014/main" id="{2E3956BB-D420-1813-2A3C-4F10A29A0A72}"/>
              </a:ext>
            </a:extLst>
          </p:cNvPr>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indent="0">
              <a:buNone/>
            </a:pPr>
            <a:r>
              <a:rPr lang="en-IN" sz="1200" b="1">
                <a:solidFill>
                  <a:srgbClr val="000000"/>
                </a:solidFill>
                <a:latin typeface="Arial"/>
                <a:ea typeface="Arial"/>
                <a:cs typeface="Arial"/>
                <a:sym typeface="Arial"/>
              </a:rPr>
              <a:t>Key Steps:</a:t>
            </a:r>
          </a:p>
          <a:p>
            <a:pPr marL="171450" indent="-171450">
              <a:spcBef>
                <a:spcPts val="200"/>
              </a:spcBef>
              <a:buClr>
                <a:schemeClr val="bg2">
                  <a:lumMod val="50000"/>
                </a:schemeClr>
              </a:buClr>
              <a:buFont typeface="Arial" panose="020B0604020202020204" pitchFamily="34" charset="0"/>
              <a:buChar char="•"/>
            </a:pPr>
            <a:r>
              <a:rPr lang="en-IN" sz="1200" b="1">
                <a:solidFill>
                  <a:srgbClr val="000000"/>
                </a:solidFill>
                <a:latin typeface="Arial"/>
                <a:cs typeface="Arial"/>
                <a:sym typeface="Arial"/>
              </a:rPr>
              <a:t>Data Normalization</a:t>
            </a:r>
            <a:r>
              <a:rPr lang="en-IN" sz="1200">
                <a:solidFill>
                  <a:srgbClr val="000000"/>
                </a:solidFill>
                <a:latin typeface="Arial"/>
                <a:cs typeface="Arial"/>
                <a:sym typeface="Arial"/>
              </a:rPr>
              <a:t>: Stock prices scaled to a range [0, 1] using </a:t>
            </a:r>
            <a:r>
              <a:rPr lang="en-IN" sz="1200" err="1">
                <a:solidFill>
                  <a:srgbClr val="000000"/>
                </a:solidFill>
                <a:latin typeface="Arial"/>
                <a:cs typeface="Arial"/>
                <a:sym typeface="Arial"/>
              </a:rPr>
              <a:t>MinMaxScaler</a:t>
            </a:r>
            <a:r>
              <a:rPr lang="en-IN" sz="1200">
                <a:solidFill>
                  <a:srgbClr val="000000"/>
                </a:solidFill>
                <a:latin typeface="Arial"/>
                <a:cs typeface="Arial"/>
                <a:sym typeface="Arial"/>
              </a:rPr>
              <a:t>.</a:t>
            </a:r>
          </a:p>
          <a:p>
            <a:pPr marL="171450" indent="-171450">
              <a:spcBef>
                <a:spcPts val="200"/>
              </a:spcBef>
              <a:buClr>
                <a:schemeClr val="bg2">
                  <a:lumMod val="50000"/>
                </a:schemeClr>
              </a:buClr>
              <a:buFont typeface="Arial" panose="020B0604020202020204" pitchFamily="34" charset="0"/>
              <a:buChar char="•"/>
            </a:pPr>
            <a:r>
              <a:rPr lang="en-IN" sz="1200" b="1">
                <a:solidFill>
                  <a:srgbClr val="000000"/>
                </a:solidFill>
                <a:latin typeface="Arial"/>
                <a:cs typeface="Arial"/>
                <a:sym typeface="Arial"/>
              </a:rPr>
              <a:t>Dataset Preparation</a:t>
            </a:r>
            <a:r>
              <a:rPr lang="en-IN" sz="1200">
                <a:solidFill>
                  <a:srgbClr val="000000"/>
                </a:solidFill>
                <a:latin typeface="Arial"/>
                <a:cs typeface="Arial"/>
                <a:sym typeface="Arial"/>
              </a:rPr>
              <a:t>: Input (X) - Historical price sequence, Output (Y) - Next day's price.</a:t>
            </a:r>
          </a:p>
          <a:p>
            <a:pPr marL="171450" indent="-171450">
              <a:spcBef>
                <a:spcPts val="200"/>
              </a:spcBef>
              <a:buClr>
                <a:schemeClr val="bg2">
                  <a:lumMod val="50000"/>
                </a:schemeClr>
              </a:buClr>
              <a:buFont typeface="Arial" panose="020B0604020202020204" pitchFamily="34" charset="0"/>
              <a:buChar char="•"/>
            </a:pPr>
            <a:r>
              <a:rPr lang="en-IN" sz="1200" b="1">
                <a:solidFill>
                  <a:srgbClr val="000000"/>
                </a:solidFill>
                <a:latin typeface="Arial"/>
                <a:cs typeface="Arial"/>
                <a:sym typeface="Arial"/>
              </a:rPr>
              <a:t>Train-Test Split</a:t>
            </a:r>
            <a:r>
              <a:rPr lang="en-IN" sz="1200">
                <a:solidFill>
                  <a:srgbClr val="000000"/>
                </a:solidFill>
                <a:latin typeface="Arial"/>
                <a:cs typeface="Arial"/>
                <a:sym typeface="Arial"/>
              </a:rPr>
              <a:t>: 80% training, 20% testing for model evaluation.</a:t>
            </a:r>
          </a:p>
          <a:p>
            <a:pPr marL="0" indent="0">
              <a:spcBef>
                <a:spcPts val="200"/>
              </a:spcBef>
              <a:buClr>
                <a:schemeClr val="bg2">
                  <a:lumMod val="50000"/>
                </a:schemeClr>
              </a:buClr>
              <a:buNone/>
            </a:pPr>
            <a:endParaRPr lang="en-IN" sz="1200">
              <a:solidFill>
                <a:srgbClr val="000000"/>
              </a:solidFill>
              <a:latin typeface="Arial"/>
              <a:ea typeface="Arial"/>
              <a:cs typeface="Arial"/>
              <a:sym typeface="Arial"/>
            </a:endParaRPr>
          </a:p>
          <a:p>
            <a:pPr marL="0" indent="0">
              <a:buNone/>
            </a:pPr>
            <a:r>
              <a:rPr lang="en-IN" sz="1200" b="1">
                <a:solidFill>
                  <a:srgbClr val="000000"/>
                </a:solidFill>
                <a:latin typeface="Arial"/>
                <a:ea typeface="Arial"/>
                <a:cs typeface="Arial"/>
                <a:sym typeface="Arial"/>
              </a:rPr>
              <a:t>LSTM Model Architecture:</a:t>
            </a:r>
          </a:p>
          <a:p>
            <a:pPr marL="171450" indent="-171450">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Input Layer: </a:t>
            </a:r>
            <a:r>
              <a:rPr lang="en-IN" sz="1200">
                <a:solidFill>
                  <a:srgbClr val="000000"/>
                </a:solidFill>
                <a:latin typeface="Arial"/>
                <a:ea typeface="Arial"/>
                <a:cs typeface="Arial"/>
                <a:sym typeface="Arial"/>
              </a:rPr>
              <a:t>Sequences of historical prices as 3D arrays.</a:t>
            </a:r>
          </a:p>
          <a:p>
            <a:pPr marL="171450" indent="-171450">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LSTM Layers: </a:t>
            </a:r>
            <a:r>
              <a:rPr lang="en-IN" sz="1200">
                <a:solidFill>
                  <a:srgbClr val="000000"/>
                </a:solidFill>
                <a:latin typeface="Arial"/>
                <a:ea typeface="Arial"/>
                <a:cs typeface="Arial"/>
                <a:sym typeface="Arial"/>
              </a:rPr>
              <a:t>Two stacked LSTM layers for capturing complex temporal patterns.</a:t>
            </a:r>
          </a:p>
          <a:p>
            <a:pPr marL="171450" indent="-171450">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Dense Layer: </a:t>
            </a:r>
            <a:r>
              <a:rPr lang="en-IN" sz="1200">
                <a:solidFill>
                  <a:srgbClr val="000000"/>
                </a:solidFill>
                <a:latin typeface="Arial"/>
                <a:ea typeface="Arial"/>
                <a:cs typeface="Arial"/>
                <a:sym typeface="Arial"/>
              </a:rPr>
              <a:t>Fully connected layer for final stock price prediction.</a:t>
            </a:r>
          </a:p>
        </p:txBody>
      </p:sp>
    </p:spTree>
    <p:extLst>
      <p:ext uri="{BB962C8B-B14F-4D97-AF65-F5344CB8AC3E}">
        <p14:creationId xmlns:p14="http://schemas.microsoft.com/office/powerpoint/2010/main" val="3944358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953EFF30-8F3D-8A9A-F18C-76120310974A}"/>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CF698AC6-2A1C-F591-656B-215B4F946D7A}"/>
              </a:ext>
            </a:extLst>
          </p:cNvPr>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 4: Model Development </a:t>
            </a:r>
            <a:br>
              <a:rPr lang="en"/>
            </a:br>
            <a:r>
              <a:rPr lang="en"/>
              <a:t>(LSTM)</a:t>
            </a:r>
            <a:endParaRPr/>
          </a:p>
        </p:txBody>
      </p:sp>
      <p:sp>
        <p:nvSpPr>
          <p:cNvPr id="110" name="Google Shape;110;p20">
            <a:extLst>
              <a:ext uri="{FF2B5EF4-FFF2-40B4-BE49-F238E27FC236}">
                <a16:creationId xmlns:a16="http://schemas.microsoft.com/office/drawing/2014/main" id="{B7B4333A-2BE3-A5D7-8509-93307024F87F}"/>
              </a:ext>
            </a:extLst>
          </p:cNvPr>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indent="0">
              <a:buNone/>
            </a:pPr>
            <a:r>
              <a:rPr lang="en-IN" sz="1200" b="1">
                <a:solidFill>
                  <a:srgbClr val="000000"/>
                </a:solidFill>
                <a:latin typeface="Arial"/>
                <a:ea typeface="Arial"/>
                <a:cs typeface="Arial"/>
                <a:sym typeface="Arial"/>
              </a:rPr>
              <a:t>Model Training:</a:t>
            </a:r>
          </a:p>
          <a:p>
            <a:pPr marL="171450" indent="-171450">
              <a:spcBef>
                <a:spcPts val="200"/>
              </a:spcBef>
              <a:buClr>
                <a:schemeClr val="bg2">
                  <a:lumMod val="50000"/>
                </a:schemeClr>
              </a:buClr>
              <a:buFont typeface="Arial" panose="020B0604020202020204" pitchFamily="34" charset="0"/>
              <a:buChar char="•"/>
            </a:pPr>
            <a:r>
              <a:rPr lang="en-IN" sz="1200" b="1">
                <a:solidFill>
                  <a:srgbClr val="000000"/>
                </a:solidFill>
                <a:latin typeface="Arial"/>
                <a:cs typeface="Arial"/>
                <a:sym typeface="Arial"/>
              </a:rPr>
              <a:t>Loss Function</a:t>
            </a:r>
            <a:r>
              <a:rPr lang="en-IN" sz="1200">
                <a:solidFill>
                  <a:srgbClr val="000000"/>
                </a:solidFill>
                <a:latin typeface="Arial"/>
                <a:cs typeface="Arial"/>
                <a:sym typeface="Arial"/>
              </a:rPr>
              <a:t>: Mean Squared Error (MSE) for regression. </a:t>
            </a:r>
          </a:p>
          <a:p>
            <a:pPr marL="171450" indent="-171450">
              <a:spcBef>
                <a:spcPts val="200"/>
              </a:spcBef>
              <a:buClr>
                <a:schemeClr val="bg2">
                  <a:lumMod val="50000"/>
                </a:schemeClr>
              </a:buClr>
              <a:buFont typeface="Arial" panose="020B0604020202020204" pitchFamily="34" charset="0"/>
              <a:buChar char="•"/>
            </a:pPr>
            <a:r>
              <a:rPr lang="en-IN" sz="1200" b="1">
                <a:solidFill>
                  <a:srgbClr val="000000"/>
                </a:solidFill>
                <a:latin typeface="Arial"/>
                <a:cs typeface="Arial"/>
                <a:sym typeface="Arial"/>
              </a:rPr>
              <a:t>Optimizer</a:t>
            </a:r>
            <a:r>
              <a:rPr lang="en-IN" sz="1200">
                <a:solidFill>
                  <a:srgbClr val="000000"/>
                </a:solidFill>
                <a:latin typeface="Arial"/>
                <a:cs typeface="Arial"/>
                <a:sym typeface="Arial"/>
              </a:rPr>
              <a:t>: Adam optimizer for stable and fast convergence. </a:t>
            </a:r>
          </a:p>
          <a:p>
            <a:pPr marL="171450" indent="-171450">
              <a:spcBef>
                <a:spcPts val="200"/>
              </a:spcBef>
              <a:buClr>
                <a:schemeClr val="bg2">
                  <a:lumMod val="50000"/>
                </a:schemeClr>
              </a:buClr>
              <a:buFont typeface="Arial" panose="020B0604020202020204" pitchFamily="34" charset="0"/>
              <a:buChar char="•"/>
            </a:pPr>
            <a:r>
              <a:rPr lang="en-IN" sz="1200" b="1">
                <a:solidFill>
                  <a:srgbClr val="000000"/>
                </a:solidFill>
                <a:latin typeface="Arial"/>
                <a:cs typeface="Arial"/>
                <a:sym typeface="Arial"/>
              </a:rPr>
              <a:t>Training Parameters</a:t>
            </a:r>
            <a:r>
              <a:rPr lang="en-IN" sz="1200">
                <a:solidFill>
                  <a:srgbClr val="000000"/>
                </a:solidFill>
                <a:latin typeface="Arial"/>
                <a:cs typeface="Arial"/>
                <a:sym typeface="Arial"/>
              </a:rPr>
              <a:t>: 30 epochs, batch size of 32.</a:t>
            </a:r>
            <a:endParaRPr lang="en-IN" sz="1200">
              <a:solidFill>
                <a:srgbClr val="000000"/>
              </a:solidFill>
              <a:latin typeface="Arial"/>
              <a:ea typeface="Arial"/>
              <a:cs typeface="Arial"/>
              <a:sym typeface="Arial"/>
            </a:endParaRPr>
          </a:p>
          <a:p>
            <a:pPr marL="0" indent="0">
              <a:buNone/>
            </a:pPr>
            <a:endParaRPr lang="en-IN" sz="1200" b="1">
              <a:solidFill>
                <a:srgbClr val="000000"/>
              </a:solidFill>
              <a:latin typeface="Arial"/>
              <a:ea typeface="Arial"/>
              <a:cs typeface="Arial"/>
              <a:sym typeface="Arial"/>
            </a:endParaRPr>
          </a:p>
          <a:p>
            <a:pPr marL="0" indent="0">
              <a:buNone/>
            </a:pPr>
            <a:r>
              <a:rPr lang="en-IN" sz="1200" b="1">
                <a:solidFill>
                  <a:srgbClr val="000000"/>
                </a:solidFill>
                <a:latin typeface="Arial"/>
                <a:ea typeface="Arial"/>
                <a:cs typeface="Arial"/>
                <a:sym typeface="Arial"/>
              </a:rPr>
              <a:t>Advantages of Using LSTM:</a:t>
            </a:r>
          </a:p>
          <a:p>
            <a:pPr marL="171450" indent="-171450">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Temporal Awareness: </a:t>
            </a:r>
            <a:r>
              <a:rPr lang="en-IN" sz="1200">
                <a:solidFill>
                  <a:srgbClr val="000000"/>
                </a:solidFill>
                <a:latin typeface="Arial"/>
                <a:ea typeface="Arial"/>
                <a:cs typeface="Arial"/>
                <a:sym typeface="Arial"/>
              </a:rPr>
              <a:t>Captures both short-term and long-term dependencies.</a:t>
            </a:r>
          </a:p>
          <a:p>
            <a:pPr marL="171450" indent="-171450">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Reduced Overfitting: </a:t>
            </a:r>
            <a:r>
              <a:rPr lang="en-IN" sz="1200">
                <a:solidFill>
                  <a:srgbClr val="000000"/>
                </a:solidFill>
                <a:latin typeface="Arial"/>
                <a:ea typeface="Arial"/>
                <a:cs typeface="Arial"/>
                <a:sym typeface="Arial"/>
              </a:rPr>
              <a:t>Mechanisms like dropout help mitigate overfitting.</a:t>
            </a:r>
          </a:p>
          <a:p>
            <a:pPr marL="171450" indent="-171450">
              <a:buClr>
                <a:schemeClr val="bg2">
                  <a:lumMod val="50000"/>
                </a:schemeClr>
              </a:buClr>
              <a:buFont typeface="Arial" panose="020B0604020202020204" pitchFamily="34" charset="0"/>
              <a:buChar char="•"/>
            </a:pPr>
            <a:r>
              <a:rPr lang="en-IN" sz="1200" b="1">
                <a:solidFill>
                  <a:srgbClr val="000000"/>
                </a:solidFill>
                <a:latin typeface="Arial"/>
                <a:ea typeface="Arial"/>
                <a:cs typeface="Arial"/>
                <a:sym typeface="Arial"/>
              </a:rPr>
              <a:t>Trend Detection: </a:t>
            </a:r>
            <a:r>
              <a:rPr lang="en-IN" sz="1200">
                <a:solidFill>
                  <a:srgbClr val="000000"/>
                </a:solidFill>
                <a:latin typeface="Arial"/>
                <a:ea typeface="Arial"/>
                <a:cs typeface="Arial"/>
                <a:sym typeface="Arial"/>
              </a:rPr>
              <a:t>Effectively models time-series patterns for accurate predictions.</a:t>
            </a:r>
          </a:p>
        </p:txBody>
      </p:sp>
    </p:spTree>
    <p:extLst>
      <p:ext uri="{BB962C8B-B14F-4D97-AF65-F5344CB8AC3E}">
        <p14:creationId xmlns:p14="http://schemas.microsoft.com/office/powerpoint/2010/main" val="3127487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
          <a:extLst>
            <a:ext uri="{FF2B5EF4-FFF2-40B4-BE49-F238E27FC236}">
              <a16:creationId xmlns:a16="http://schemas.microsoft.com/office/drawing/2014/main" id="{EF2E5AD4-684C-13DC-A74E-E7058CC1D7C7}"/>
            </a:ext>
          </a:extLst>
        </p:cNvPr>
        <p:cNvGrpSpPr/>
        <p:nvPr/>
      </p:nvGrpSpPr>
      <p:grpSpPr>
        <a:xfrm>
          <a:off x="0" y="0"/>
          <a:ext cx="0" cy="0"/>
          <a:chOff x="0" y="0"/>
          <a:chExt cx="0" cy="0"/>
        </a:xfrm>
      </p:grpSpPr>
      <p:sp>
        <p:nvSpPr>
          <p:cNvPr id="109" name="Google Shape;109;p20">
            <a:extLst>
              <a:ext uri="{FF2B5EF4-FFF2-40B4-BE49-F238E27FC236}">
                <a16:creationId xmlns:a16="http://schemas.microsoft.com/office/drawing/2014/main" id="{9B404ADC-6430-0F69-C6B9-723EF9A3FB37}"/>
              </a:ext>
            </a:extLst>
          </p:cNvPr>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 4: Model Development </a:t>
            </a:r>
            <a:br>
              <a:rPr lang="en"/>
            </a:br>
            <a:r>
              <a:rPr lang="en"/>
              <a:t>(LSTM)</a:t>
            </a:r>
            <a:endParaRPr/>
          </a:p>
        </p:txBody>
      </p:sp>
      <p:sp>
        <p:nvSpPr>
          <p:cNvPr id="110" name="Google Shape;110;p20">
            <a:extLst>
              <a:ext uri="{FF2B5EF4-FFF2-40B4-BE49-F238E27FC236}">
                <a16:creationId xmlns:a16="http://schemas.microsoft.com/office/drawing/2014/main" id="{7F023360-FE74-D1A0-E443-95A85040D485}"/>
              </a:ext>
            </a:extLst>
          </p:cNvPr>
          <p:cNvSpPr txBox="1">
            <a:spLocks noGrp="1"/>
          </p:cNvSpPr>
          <p:nvPr>
            <p:ph type="body" idx="1"/>
          </p:nvPr>
        </p:nvSpPr>
        <p:spPr>
          <a:xfrm>
            <a:off x="471900" y="1919075"/>
            <a:ext cx="2334863" cy="2710200"/>
          </a:xfrm>
          <a:prstGeom prst="rect">
            <a:avLst/>
          </a:prstGeom>
        </p:spPr>
        <p:txBody>
          <a:bodyPr spcFirstLastPara="1" wrap="square" lIns="91425" tIns="91425" rIns="91425" bIns="91425" anchor="t" anchorCtr="0">
            <a:noAutofit/>
          </a:bodyPr>
          <a:lstStyle/>
          <a:p>
            <a:pPr marL="0" indent="0">
              <a:buNone/>
            </a:pPr>
            <a:r>
              <a:rPr lang="en-IN" sz="1200" b="1">
                <a:solidFill>
                  <a:srgbClr val="000000"/>
                </a:solidFill>
                <a:latin typeface="Arial"/>
                <a:ea typeface="Arial"/>
                <a:cs typeface="Arial"/>
                <a:sym typeface="Arial"/>
              </a:rPr>
              <a:t>Model Evaluation</a:t>
            </a:r>
          </a:p>
          <a:p>
            <a:pPr marL="0" indent="0">
              <a:buNone/>
            </a:pPr>
            <a:endParaRPr lang="en-IN" sz="1200">
              <a:solidFill>
                <a:srgbClr val="000000"/>
              </a:solidFill>
              <a:latin typeface="Arial"/>
              <a:ea typeface="Arial"/>
              <a:cs typeface="Arial"/>
              <a:sym typeface="Arial"/>
            </a:endParaRP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Accuracy: 87.12%</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Precision: 90.72%</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Recall: 87.13%</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F1-Score: 88.89%</a:t>
            </a:r>
            <a:endParaRPr lang="en-IN" sz="1200">
              <a:solidFill>
                <a:srgbClr val="000000"/>
              </a:solidFill>
              <a:latin typeface="Arial"/>
              <a:cs typeface="Arial"/>
              <a:sym typeface="Arial"/>
            </a:endParaRPr>
          </a:p>
        </p:txBody>
      </p:sp>
      <p:sp>
        <p:nvSpPr>
          <p:cNvPr id="2" name="Google Shape;110;p20">
            <a:extLst>
              <a:ext uri="{FF2B5EF4-FFF2-40B4-BE49-F238E27FC236}">
                <a16:creationId xmlns:a16="http://schemas.microsoft.com/office/drawing/2014/main" id="{6E0E3411-2599-790F-5FC2-850395CA14BC}"/>
              </a:ext>
            </a:extLst>
          </p:cNvPr>
          <p:cNvSpPr txBox="1">
            <a:spLocks/>
          </p:cNvSpPr>
          <p:nvPr/>
        </p:nvSpPr>
        <p:spPr>
          <a:xfrm>
            <a:off x="2806763" y="1919075"/>
            <a:ext cx="2492260" cy="271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buFont typeface="Roboto"/>
              <a:buNone/>
            </a:pPr>
            <a:r>
              <a:rPr lang="en-IN" sz="1200" b="1">
                <a:solidFill>
                  <a:srgbClr val="000000"/>
                </a:solidFill>
                <a:latin typeface="Arial"/>
                <a:ea typeface="Arial"/>
                <a:cs typeface="Arial"/>
                <a:sym typeface="Arial"/>
              </a:rPr>
              <a:t>Confusion Matrix</a:t>
            </a:r>
          </a:p>
          <a:p>
            <a:pPr marL="0" indent="0">
              <a:buFont typeface="Roboto"/>
              <a:buNone/>
            </a:pPr>
            <a:endParaRPr lang="en-IN" sz="1200">
              <a:solidFill>
                <a:srgbClr val="000000"/>
              </a:solidFill>
              <a:latin typeface="Arial"/>
              <a:ea typeface="Arial"/>
              <a:cs typeface="Arial"/>
              <a:sym typeface="Arial"/>
            </a:endParaRP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True Positives: 88</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True Negatives: 65</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False Positives: 9</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False Negatives: 13</a:t>
            </a:r>
            <a:endParaRPr lang="en-IN" sz="1200">
              <a:solidFill>
                <a:srgbClr val="000000"/>
              </a:solidFill>
              <a:latin typeface="Arial"/>
              <a:cs typeface="Arial"/>
              <a:sym typeface="Arial"/>
            </a:endParaRPr>
          </a:p>
        </p:txBody>
      </p:sp>
      <p:sp>
        <p:nvSpPr>
          <p:cNvPr id="3" name="Google Shape;110;p20">
            <a:extLst>
              <a:ext uri="{FF2B5EF4-FFF2-40B4-BE49-F238E27FC236}">
                <a16:creationId xmlns:a16="http://schemas.microsoft.com/office/drawing/2014/main" id="{283F19B0-AE87-419D-CF66-54025342AABC}"/>
              </a:ext>
            </a:extLst>
          </p:cNvPr>
          <p:cNvSpPr txBox="1">
            <a:spLocks/>
          </p:cNvSpPr>
          <p:nvPr/>
        </p:nvSpPr>
        <p:spPr>
          <a:xfrm>
            <a:off x="5299023" y="1919075"/>
            <a:ext cx="2492260" cy="271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pPr marL="0" indent="0">
              <a:buNone/>
            </a:pPr>
            <a:r>
              <a:rPr lang="en-IN" sz="1200" b="1">
                <a:solidFill>
                  <a:srgbClr val="000000"/>
                </a:solidFill>
                <a:latin typeface="Arial"/>
                <a:ea typeface="Arial"/>
                <a:cs typeface="Arial"/>
                <a:sym typeface="Arial"/>
              </a:rPr>
              <a:t>Class-wise Performance</a:t>
            </a:r>
          </a:p>
          <a:p>
            <a:pPr marL="0" indent="0">
              <a:spcBef>
                <a:spcPts val="200"/>
              </a:spcBef>
              <a:buClr>
                <a:schemeClr val="bg2">
                  <a:lumMod val="50000"/>
                </a:schemeClr>
              </a:buClr>
              <a:buNone/>
            </a:pPr>
            <a:endParaRPr lang="en-IN" sz="1200">
              <a:solidFill>
                <a:srgbClr val="000000"/>
              </a:solidFill>
              <a:latin typeface="Arial"/>
              <a:cs typeface="Arial"/>
            </a:endParaRP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Class 0: </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Precision 83.33%</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Recall: 87.84%</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F1-Score: 85.53%</a:t>
            </a:r>
          </a:p>
          <a:p>
            <a:pPr marL="0"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Class 1: </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Precision: 90.72%</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Recall: 87.13%</a:t>
            </a:r>
          </a:p>
          <a:p>
            <a:pPr marL="457200" lvl="1" indent="-171450">
              <a:spcBef>
                <a:spcPts val="200"/>
              </a:spcBef>
              <a:buClr>
                <a:schemeClr val="bg2">
                  <a:lumMod val="50000"/>
                </a:schemeClr>
              </a:buClr>
              <a:buFont typeface="Arial" panose="020B0604020202020204" pitchFamily="34" charset="0"/>
              <a:buChar char="•"/>
            </a:pPr>
            <a:r>
              <a:rPr lang="en-IN" sz="1200">
                <a:solidFill>
                  <a:srgbClr val="000000"/>
                </a:solidFill>
                <a:latin typeface="Arial"/>
                <a:cs typeface="Arial"/>
              </a:rPr>
              <a:t>F1-Score: 88.89%</a:t>
            </a:r>
            <a:endParaRPr lang="en-IN" sz="1200">
              <a:solidFill>
                <a:srgbClr val="000000"/>
              </a:solidFill>
              <a:latin typeface="Arial"/>
              <a:cs typeface="Arial"/>
              <a:sym typeface="Arial"/>
            </a:endParaRPr>
          </a:p>
        </p:txBody>
      </p:sp>
    </p:spTree>
    <p:extLst>
      <p:ext uri="{BB962C8B-B14F-4D97-AF65-F5344CB8AC3E}">
        <p14:creationId xmlns:p14="http://schemas.microsoft.com/office/powerpoint/2010/main" val="1060225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7D83F-848A-C0C3-9C55-74AC0EFF6E47}"/>
              </a:ext>
            </a:extLst>
          </p:cNvPr>
          <p:cNvSpPr>
            <a:spLocks noGrp="1"/>
          </p:cNvSpPr>
          <p:nvPr>
            <p:ph type="title"/>
          </p:nvPr>
        </p:nvSpPr>
        <p:spPr/>
        <p:txBody>
          <a:bodyPr/>
          <a:lstStyle/>
          <a:p>
            <a:r>
              <a:rPr lang="en-IN"/>
              <a:t>Ensemble(boosting) - SARIMAX with Randomforest </a:t>
            </a:r>
          </a:p>
        </p:txBody>
      </p:sp>
      <p:sp>
        <p:nvSpPr>
          <p:cNvPr id="4" name="TextBox 3">
            <a:extLst>
              <a:ext uri="{FF2B5EF4-FFF2-40B4-BE49-F238E27FC236}">
                <a16:creationId xmlns:a16="http://schemas.microsoft.com/office/drawing/2014/main" id="{3C0ED283-4F34-271B-DB28-16B271E9E8E6}"/>
              </a:ext>
            </a:extLst>
          </p:cNvPr>
          <p:cNvSpPr txBox="1"/>
          <p:nvPr/>
        </p:nvSpPr>
        <p:spPr>
          <a:xfrm>
            <a:off x="542736" y="1858536"/>
            <a:ext cx="8222123" cy="2400657"/>
          </a:xfrm>
          <a:prstGeom prst="rect">
            <a:avLst/>
          </a:prstGeom>
          <a:noFill/>
        </p:spPr>
        <p:txBody>
          <a:bodyPr wrap="none" rtlCol="0">
            <a:spAutoFit/>
          </a:bodyPr>
          <a:lstStyle/>
          <a:p>
            <a:r>
              <a:rPr lang="en-IN" b="1"/>
              <a:t>Modelling</a:t>
            </a:r>
            <a:r>
              <a:rPr lang="en-IN"/>
              <a:t> : First SARIMAX is used to predict shifted 10 days moving average and then the prediction</a:t>
            </a:r>
          </a:p>
          <a:p>
            <a:r>
              <a:rPr lang="en-IN"/>
              <a:t>and its difference is used as features for Random forest model.</a:t>
            </a:r>
          </a:p>
          <a:p>
            <a:r>
              <a:rPr lang="en-IN" sz="1100"/>
              <a:t> </a:t>
            </a:r>
          </a:p>
          <a:p>
            <a:r>
              <a:rPr lang="en-IN" sz="1100" b="1">
                <a:latin typeface="Consolas" panose="020B0609020204030204" pitchFamily="49" charset="0"/>
              </a:rPr>
              <a:t>SARIMAX : </a:t>
            </a:r>
          </a:p>
          <a:p>
            <a:pPr lvl="2"/>
            <a:r>
              <a:rPr lang="en-IN" sz="1100" b="0">
                <a:solidFill>
                  <a:srgbClr val="D6D6DD"/>
                </a:solidFill>
                <a:effectLst/>
                <a:latin typeface="Consolas" panose="020B0609020204030204" pitchFamily="49" charset="0"/>
              </a:rPr>
              <a:t>	</a:t>
            </a:r>
            <a:r>
              <a:rPr lang="en-IN" sz="1100" b="0" err="1">
                <a:solidFill>
                  <a:srgbClr val="D6D6DD"/>
                </a:solidFill>
                <a:effectLst/>
                <a:latin typeface="Consolas" panose="020B0609020204030204" pitchFamily="49" charset="0"/>
              </a:rPr>
              <a:t>endog</a:t>
            </a:r>
            <a:r>
              <a:rPr lang="en-IN" sz="1100" b="0">
                <a:solidFill>
                  <a:srgbClr val="D6D6DD"/>
                </a:solidFill>
                <a:effectLst/>
                <a:latin typeface="Consolas" panose="020B0609020204030204" pitchFamily="49" charset="0"/>
              </a:rPr>
              <a:t> = </a:t>
            </a:r>
            <a:r>
              <a:rPr lang="en-IN" sz="1100" b="0">
                <a:solidFill>
                  <a:srgbClr val="E394DC"/>
                </a:solidFill>
                <a:effectLst/>
                <a:latin typeface="Consolas" panose="020B0609020204030204" pitchFamily="49" charset="0"/>
              </a:rPr>
              <a:t>Next_10_Day_Avg</a:t>
            </a:r>
            <a:endParaRPr lang="en-IN" sz="1100" b="0">
              <a:solidFill>
                <a:srgbClr val="D6D6DD"/>
              </a:solidFill>
              <a:effectLst/>
              <a:latin typeface="Consolas" panose="020B0609020204030204" pitchFamily="49" charset="0"/>
            </a:endParaRPr>
          </a:p>
          <a:p>
            <a:pPr lvl="2"/>
            <a:r>
              <a:rPr lang="en-IN" sz="1100" b="0">
                <a:solidFill>
                  <a:srgbClr val="D6D6DD"/>
                </a:solidFill>
                <a:effectLst/>
                <a:latin typeface="Consolas" panose="020B0609020204030204" pitchFamily="49" charset="0"/>
              </a:rPr>
              <a:t>	</a:t>
            </a:r>
            <a:r>
              <a:rPr lang="en-IN" sz="1100" b="0" err="1">
                <a:solidFill>
                  <a:srgbClr val="D6D6DD"/>
                </a:solidFill>
                <a:effectLst/>
                <a:latin typeface="Consolas" panose="020B0609020204030204" pitchFamily="49" charset="0"/>
              </a:rPr>
              <a:t>exog</a:t>
            </a:r>
            <a:r>
              <a:rPr lang="en-IN" sz="1100" b="0">
                <a:solidFill>
                  <a:srgbClr val="D6D6DD"/>
                </a:solidFill>
                <a:effectLst/>
                <a:latin typeface="Consolas" panose="020B0609020204030204" pitchFamily="49" charset="0"/>
              </a:rPr>
              <a:t> = </a:t>
            </a:r>
            <a:r>
              <a:rPr lang="en-IN" sz="1100" b="0">
                <a:solidFill>
                  <a:srgbClr val="E394DC"/>
                </a:solidFill>
                <a:effectLst/>
                <a:latin typeface="Consolas" panose="020B0609020204030204" pitchFamily="49" charset="0"/>
              </a:rPr>
              <a:t>'open'</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'high'</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'low'</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volume</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10_DMA</a:t>
            </a:r>
            <a:r>
              <a:rPr lang="en-IN" sz="1100">
                <a:solidFill>
                  <a:srgbClr val="D6D6DD"/>
                </a:solidFill>
                <a:latin typeface="Consolas" panose="020B0609020204030204" pitchFamily="49" charset="0"/>
              </a:rPr>
              <a:t>,</a:t>
            </a:r>
            <a:r>
              <a:rPr lang="en-IN" sz="1100" b="0">
                <a:solidFill>
                  <a:srgbClr val="E394DC"/>
                </a:solidFill>
                <a:effectLst/>
                <a:latin typeface="Consolas" panose="020B0609020204030204" pitchFamily="49" charset="0"/>
              </a:rPr>
              <a:t>30_DMA</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PC1</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PC2</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PC3</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PC4</a:t>
            </a:r>
            <a:endParaRPr lang="en-IN" sz="1100">
              <a:solidFill>
                <a:srgbClr val="E394DC"/>
              </a:solidFill>
              <a:latin typeface="Consolas" panose="020B0609020204030204" pitchFamily="49" charset="0"/>
            </a:endParaRPr>
          </a:p>
          <a:p>
            <a:r>
              <a:rPr lang="en-IN" sz="1100" b="1">
                <a:solidFill>
                  <a:schemeClr val="bg2"/>
                </a:solidFill>
                <a:effectLst/>
                <a:latin typeface="Consolas" panose="020B0609020204030204" pitchFamily="49" charset="0"/>
              </a:rPr>
              <a:t>Random Forest :</a:t>
            </a:r>
          </a:p>
          <a:p>
            <a:r>
              <a:rPr lang="en-IN" sz="1100" b="0">
                <a:solidFill>
                  <a:srgbClr val="D6D6DD"/>
                </a:solidFill>
                <a:effectLst/>
                <a:latin typeface="Consolas" panose="020B0609020204030204" pitchFamily="49" charset="0"/>
              </a:rPr>
              <a:t>         </a:t>
            </a:r>
            <a:r>
              <a:rPr lang="en-IN" sz="1100" b="0">
                <a:solidFill>
                  <a:srgbClr val="E394DC"/>
                </a:solidFill>
                <a:effectLst/>
                <a:latin typeface="Consolas" panose="020B0609020204030204" pitchFamily="49" charset="0"/>
              </a:rPr>
              <a:t>close</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high</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low</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open</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volume</a:t>
            </a:r>
            <a:r>
              <a:rPr lang="en-IN" sz="1100">
                <a:solidFill>
                  <a:srgbClr val="D6D6DD"/>
                </a:solidFill>
                <a:latin typeface="Consolas" panose="020B0609020204030204" pitchFamily="49" charset="0"/>
              </a:rPr>
              <a:t>,</a:t>
            </a:r>
            <a:r>
              <a:rPr lang="en-IN" sz="1100" b="0">
                <a:solidFill>
                  <a:srgbClr val="E394DC"/>
                </a:solidFill>
                <a:effectLst/>
                <a:latin typeface="Consolas" panose="020B0609020204030204" pitchFamily="49" charset="0"/>
              </a:rPr>
              <a:t>10_DMA</a:t>
            </a:r>
            <a:r>
              <a:rPr lang="en-IN" sz="1100">
                <a:solidFill>
                  <a:srgbClr val="D6D6DD"/>
                </a:solidFill>
                <a:latin typeface="Consolas" panose="020B0609020204030204" pitchFamily="49" charset="0"/>
              </a:rPr>
              <a:t>,</a:t>
            </a:r>
            <a:r>
              <a:rPr lang="en-IN" sz="1100" b="0">
                <a:solidFill>
                  <a:srgbClr val="E394DC"/>
                </a:solidFill>
                <a:effectLst/>
                <a:latin typeface="Consolas" panose="020B0609020204030204" pitchFamily="49" charset="0"/>
              </a:rPr>
              <a:t>30_DMA</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predicted_10_DMA</a:t>
            </a:r>
            <a:r>
              <a:rPr lang="en-IN" sz="1100" b="0">
                <a:solidFill>
                  <a:srgbClr val="D6D6DD"/>
                </a:solidFill>
                <a:effectLst/>
                <a:latin typeface="Consolas" panose="020B0609020204030204" pitchFamily="49" charset="0"/>
              </a:rPr>
              <a:t>,</a:t>
            </a:r>
            <a:r>
              <a:rPr lang="en-IN" sz="1100" b="0">
                <a:solidFill>
                  <a:srgbClr val="E394DC"/>
                </a:solidFill>
                <a:effectLst/>
                <a:latin typeface="Consolas" panose="020B0609020204030204" pitchFamily="49" charset="0"/>
              </a:rPr>
              <a:t>price_diff</a:t>
            </a:r>
            <a:r>
              <a:rPr lang="en-IN" sz="1100">
                <a:solidFill>
                  <a:srgbClr val="E394DC"/>
                </a:solidFill>
                <a:latin typeface="Consolas" panose="020B0609020204030204" pitchFamily="49" charset="0"/>
              </a:rPr>
              <a:t> </a:t>
            </a:r>
          </a:p>
          <a:p>
            <a:endParaRPr lang="en-IN" b="0">
              <a:solidFill>
                <a:srgbClr val="E394DC"/>
              </a:solidFill>
              <a:effectLst/>
              <a:latin typeface="Consolas" panose="020B0609020204030204" pitchFamily="49" charset="0"/>
            </a:endParaRPr>
          </a:p>
          <a:p>
            <a:pPr algn="l">
              <a:buFont typeface="+mj-lt"/>
              <a:buAutoNum type="arabicPeriod"/>
            </a:pPr>
            <a:r>
              <a:rPr lang="en-GB" b="1" i="0">
                <a:effectLst/>
                <a:latin typeface="system-ui"/>
              </a:rPr>
              <a:t>Two-Stage Prediction</a:t>
            </a:r>
            <a:endParaRPr lang="en-GB" b="0" i="0">
              <a:effectLst/>
              <a:latin typeface="system-ui"/>
            </a:endParaRPr>
          </a:p>
          <a:p>
            <a:pPr marL="742950" lvl="1" indent="-285750" algn="l">
              <a:buFont typeface="+mj-lt"/>
              <a:buAutoNum type="arabicPeriod"/>
            </a:pPr>
            <a:r>
              <a:rPr lang="en-GB" b="0" i="0">
                <a:effectLst/>
                <a:latin typeface="system-ui"/>
              </a:rPr>
              <a:t>First predicts price movements using SARIMAX</a:t>
            </a:r>
          </a:p>
          <a:p>
            <a:pPr marL="742950" lvl="1" indent="-285750" algn="l">
              <a:buFont typeface="+mj-lt"/>
              <a:buAutoNum type="arabicPeriod"/>
            </a:pPr>
            <a:r>
              <a:rPr lang="en-GB" b="0" i="0">
                <a:effectLst/>
                <a:latin typeface="system-ui"/>
              </a:rPr>
              <a:t>Uses predictions to enhance signal generation using Random Forest</a:t>
            </a:r>
          </a:p>
        </p:txBody>
      </p:sp>
      <p:pic>
        <p:nvPicPr>
          <p:cNvPr id="9" name="Picture 8">
            <a:extLst>
              <a:ext uri="{FF2B5EF4-FFF2-40B4-BE49-F238E27FC236}">
                <a16:creationId xmlns:a16="http://schemas.microsoft.com/office/drawing/2014/main" id="{0BFAB6FB-FD5C-1DE2-3AB8-2A55FA8BD501}"/>
              </a:ext>
            </a:extLst>
          </p:cNvPr>
          <p:cNvPicPr>
            <a:picLocks noChangeAspect="1"/>
          </p:cNvPicPr>
          <p:nvPr/>
        </p:nvPicPr>
        <p:blipFill>
          <a:blip r:embed="rId3"/>
          <a:stretch>
            <a:fillRect/>
          </a:stretch>
        </p:blipFill>
        <p:spPr>
          <a:xfrm>
            <a:off x="6671625" y="2370126"/>
            <a:ext cx="2093234" cy="2241178"/>
          </a:xfrm>
          <a:prstGeom prst="rect">
            <a:avLst/>
          </a:prstGeom>
        </p:spPr>
      </p:pic>
    </p:spTree>
    <p:extLst>
      <p:ext uri="{BB962C8B-B14F-4D97-AF65-F5344CB8AC3E}">
        <p14:creationId xmlns:p14="http://schemas.microsoft.com/office/powerpoint/2010/main" val="3885936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DA73-F28E-F5BD-4063-6C2A066883EF}"/>
              </a:ext>
            </a:extLst>
          </p:cNvPr>
          <p:cNvSpPr>
            <a:spLocks noGrp="1"/>
          </p:cNvSpPr>
          <p:nvPr>
            <p:ph type="title"/>
          </p:nvPr>
        </p:nvSpPr>
        <p:spPr/>
        <p:txBody>
          <a:bodyPr/>
          <a:lstStyle/>
          <a:p>
            <a:r>
              <a:rPr lang="en-IN"/>
              <a:t>Best Performance (SARIMAX- RF)</a:t>
            </a:r>
          </a:p>
        </p:txBody>
      </p:sp>
      <p:pic>
        <p:nvPicPr>
          <p:cNvPr id="5" name="Picture 4" descr="A graph with a red line&#10;&#10;Description automatically generated">
            <a:extLst>
              <a:ext uri="{FF2B5EF4-FFF2-40B4-BE49-F238E27FC236}">
                <a16:creationId xmlns:a16="http://schemas.microsoft.com/office/drawing/2014/main" id="{FD5319E1-099A-CB4E-00F7-740B7C5E3139}"/>
              </a:ext>
            </a:extLst>
          </p:cNvPr>
          <p:cNvPicPr>
            <a:picLocks noChangeAspect="1"/>
          </p:cNvPicPr>
          <p:nvPr/>
        </p:nvPicPr>
        <p:blipFill>
          <a:blip r:embed="rId2"/>
          <a:stretch>
            <a:fillRect/>
          </a:stretch>
        </p:blipFill>
        <p:spPr>
          <a:xfrm>
            <a:off x="295508" y="1979807"/>
            <a:ext cx="3793272" cy="2844954"/>
          </a:xfrm>
          <a:prstGeom prst="rect">
            <a:avLst/>
          </a:prstGeom>
        </p:spPr>
      </p:pic>
      <p:pic>
        <p:nvPicPr>
          <p:cNvPr id="7" name="Picture 6" descr="A screenshot of a graph&#10;&#10;Description automatically generated">
            <a:extLst>
              <a:ext uri="{FF2B5EF4-FFF2-40B4-BE49-F238E27FC236}">
                <a16:creationId xmlns:a16="http://schemas.microsoft.com/office/drawing/2014/main" id="{433ED099-BB20-F7B7-44DC-134CC08C6BCE}"/>
              </a:ext>
            </a:extLst>
          </p:cNvPr>
          <p:cNvPicPr>
            <a:picLocks noChangeAspect="1"/>
          </p:cNvPicPr>
          <p:nvPr/>
        </p:nvPicPr>
        <p:blipFill>
          <a:blip r:embed="rId3"/>
          <a:stretch>
            <a:fillRect/>
          </a:stretch>
        </p:blipFill>
        <p:spPr>
          <a:xfrm>
            <a:off x="4088780" y="1979807"/>
            <a:ext cx="4832195" cy="2899317"/>
          </a:xfrm>
          <a:prstGeom prst="rect">
            <a:avLst/>
          </a:prstGeom>
        </p:spPr>
      </p:pic>
      <p:pic>
        <p:nvPicPr>
          <p:cNvPr id="9" name="Picture 8" descr="A diagram of a chart&#10;&#10;Description automatically generated with medium confidence">
            <a:extLst>
              <a:ext uri="{FF2B5EF4-FFF2-40B4-BE49-F238E27FC236}">
                <a16:creationId xmlns:a16="http://schemas.microsoft.com/office/drawing/2014/main" id="{CE04E1A6-43A0-EEA1-7BF6-AEFD3225BCC0}"/>
              </a:ext>
            </a:extLst>
          </p:cNvPr>
          <p:cNvPicPr>
            <a:picLocks noChangeAspect="1"/>
          </p:cNvPicPr>
          <p:nvPr/>
        </p:nvPicPr>
        <p:blipFill>
          <a:blip r:embed="rId4"/>
          <a:stretch>
            <a:fillRect/>
          </a:stretch>
        </p:blipFill>
        <p:spPr>
          <a:xfrm>
            <a:off x="6675863" y="133717"/>
            <a:ext cx="2245112" cy="2245112"/>
          </a:xfrm>
          <a:prstGeom prst="rect">
            <a:avLst/>
          </a:prstGeom>
        </p:spPr>
      </p:pic>
    </p:spTree>
    <p:extLst>
      <p:ext uri="{BB962C8B-B14F-4D97-AF65-F5344CB8AC3E}">
        <p14:creationId xmlns:p14="http://schemas.microsoft.com/office/powerpoint/2010/main" val="2669226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 &amp; Motivation</a:t>
            </a:r>
            <a:endParaRPr/>
          </a:p>
        </p:txBody>
      </p:sp>
      <p:sp>
        <p:nvSpPr>
          <p:cNvPr id="81" name="Google Shape;81;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00"/>
                </a:solidFill>
                <a:latin typeface="Arial"/>
                <a:ea typeface="Arial"/>
                <a:cs typeface="Arial"/>
                <a:sym typeface="Arial"/>
              </a:rPr>
              <a:t>Introduction</a:t>
            </a:r>
            <a:r>
              <a:rPr lang="en"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marL="457200" lvl="0" indent="-304800" algn="l" rtl="0">
              <a:spcBef>
                <a:spcPts val="1600"/>
              </a:spcBef>
              <a:spcAft>
                <a:spcPts val="0"/>
              </a:spcAft>
              <a:buClr>
                <a:srgbClr val="000000"/>
              </a:buClr>
              <a:buSzPts val="1200"/>
              <a:buFont typeface="Arial"/>
              <a:buChar char="●"/>
            </a:pPr>
            <a:r>
              <a:rPr lang="en" sz="1200">
                <a:solidFill>
                  <a:srgbClr val="000000"/>
                </a:solidFill>
                <a:latin typeface="Arial"/>
                <a:ea typeface="Arial"/>
                <a:cs typeface="Arial"/>
                <a:sym typeface="Arial"/>
              </a:rPr>
              <a:t>Predicting stock price movements for a tech giant like Apple is challenging due to the complex interplay between market sentiment, company performance, and external factors.</a:t>
            </a:r>
            <a:endParaRPr sz="1200">
              <a:solidFill>
                <a:srgbClr val="000000"/>
              </a:solidFill>
              <a:latin typeface="Arial"/>
              <a:ea typeface="Arial"/>
              <a:cs typeface="Arial"/>
              <a:sym typeface="Arial"/>
            </a:endParaRPr>
          </a:p>
          <a:p>
            <a:pPr marL="0" lvl="0" indent="0" algn="l" rtl="0">
              <a:spcBef>
                <a:spcPts val="1200"/>
              </a:spcBef>
              <a:spcAft>
                <a:spcPts val="0"/>
              </a:spcAft>
              <a:buNone/>
            </a:pPr>
            <a:r>
              <a:rPr lang="en" sz="1200" b="1">
                <a:solidFill>
                  <a:srgbClr val="000000"/>
                </a:solidFill>
                <a:latin typeface="Arial"/>
                <a:ea typeface="Arial"/>
                <a:cs typeface="Arial"/>
                <a:sym typeface="Arial"/>
              </a:rPr>
              <a:t>Motivation</a:t>
            </a:r>
            <a:r>
              <a:rPr lang="en"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marL="457200" lvl="0" indent="-304800" algn="l" rtl="0">
              <a:spcBef>
                <a:spcPts val="1200"/>
              </a:spcBef>
              <a:spcAft>
                <a:spcPts val="0"/>
              </a:spcAft>
              <a:buClr>
                <a:srgbClr val="000000"/>
              </a:buClr>
              <a:buSzPts val="1200"/>
              <a:buFont typeface="Arial"/>
              <a:buChar char="●"/>
            </a:pPr>
            <a:r>
              <a:rPr lang="en" sz="1200" b="1">
                <a:solidFill>
                  <a:srgbClr val="000000"/>
                </a:solidFill>
                <a:latin typeface="Arial"/>
                <a:ea typeface="Arial"/>
                <a:cs typeface="Arial"/>
                <a:sym typeface="Arial"/>
              </a:rPr>
              <a:t>1. High Investor Interest</a:t>
            </a:r>
            <a:r>
              <a:rPr lang="en" sz="1200">
                <a:solidFill>
                  <a:srgbClr val="000000"/>
                </a:solidFill>
                <a:latin typeface="Arial"/>
                <a:ea typeface="Arial"/>
                <a:cs typeface="Arial"/>
                <a:sym typeface="Arial"/>
              </a:rPr>
              <a:t>: Apple is a market leader, making its stock an attractive target for AI-driven analysis.</a:t>
            </a: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200" b="1">
                <a:solidFill>
                  <a:srgbClr val="000000"/>
                </a:solidFill>
                <a:latin typeface="Arial"/>
                <a:ea typeface="Arial"/>
                <a:cs typeface="Arial"/>
                <a:sym typeface="Arial"/>
              </a:rPr>
              <a:t>2. Data Availability</a:t>
            </a:r>
            <a:r>
              <a:rPr lang="en" sz="1200">
                <a:solidFill>
                  <a:srgbClr val="000000"/>
                </a:solidFill>
                <a:latin typeface="Arial"/>
                <a:ea typeface="Arial"/>
                <a:cs typeface="Arial"/>
                <a:sym typeface="Arial"/>
              </a:rPr>
              <a:t>: Apple has a long history of detailed quarterly earnings reports and strong stock price data, offering a rich dataset for AI.</a:t>
            </a:r>
            <a:endParaRPr sz="1200">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Arial"/>
              <a:buChar char="●"/>
            </a:pPr>
            <a:r>
              <a:rPr lang="en" sz="1200" b="1">
                <a:solidFill>
                  <a:srgbClr val="000000"/>
                </a:solidFill>
                <a:latin typeface="Arial"/>
                <a:ea typeface="Arial"/>
                <a:cs typeface="Arial"/>
                <a:sym typeface="Arial"/>
              </a:rPr>
              <a:t>3. Competitive Edge</a:t>
            </a:r>
            <a:r>
              <a:rPr lang="en" sz="1200">
                <a:solidFill>
                  <a:srgbClr val="000000"/>
                </a:solidFill>
                <a:latin typeface="Arial"/>
                <a:ea typeface="Arial"/>
                <a:cs typeface="Arial"/>
                <a:sym typeface="Arial"/>
              </a:rPr>
              <a:t>: Using AI to analyze and predict stock movements can offer traders an advantage in terms of profitability and decision-making efficiency.</a:t>
            </a:r>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E80B9-8A69-4252-FF42-51EE5F1CE5EB}"/>
              </a:ext>
            </a:extLst>
          </p:cNvPr>
          <p:cNvSpPr>
            <a:spLocks noGrp="1"/>
          </p:cNvSpPr>
          <p:nvPr>
            <p:ph type="title"/>
          </p:nvPr>
        </p:nvSpPr>
        <p:spPr>
          <a:xfrm>
            <a:off x="530878" y="2095050"/>
            <a:ext cx="2808000" cy="953400"/>
          </a:xfrm>
        </p:spPr>
        <p:txBody>
          <a:bodyPr/>
          <a:lstStyle/>
          <a:p>
            <a:r>
              <a:rPr lang="en-IN"/>
              <a:t>Problems &amp;  Improvements </a:t>
            </a:r>
          </a:p>
        </p:txBody>
      </p:sp>
      <p:sp>
        <p:nvSpPr>
          <p:cNvPr id="4" name="Google Shape;110;p20">
            <a:extLst>
              <a:ext uri="{FF2B5EF4-FFF2-40B4-BE49-F238E27FC236}">
                <a16:creationId xmlns:a16="http://schemas.microsoft.com/office/drawing/2014/main" id="{630886E7-1E5E-320E-F95F-645EE52AB022}"/>
              </a:ext>
            </a:extLst>
          </p:cNvPr>
          <p:cNvSpPr txBox="1">
            <a:spLocks noGrp="1"/>
          </p:cNvSpPr>
          <p:nvPr>
            <p:ph type="body" idx="1"/>
          </p:nvPr>
        </p:nvSpPr>
        <p:spPr>
          <a:xfrm>
            <a:off x="3970320" y="548300"/>
            <a:ext cx="4569345" cy="4296646"/>
          </a:xfrm>
          <a:prstGeom prst="rect">
            <a:avLst/>
          </a:prstGeom>
        </p:spPr>
        <p:txBody>
          <a:bodyPr spcFirstLastPara="1" wrap="square" lIns="91425" tIns="91425" rIns="91425" bIns="91425" anchor="t" anchorCtr="0">
            <a:noAutofit/>
          </a:bodyPr>
          <a:lstStyle/>
          <a:p>
            <a:pPr marL="0" indent="0">
              <a:buClr>
                <a:schemeClr val="bg2">
                  <a:lumMod val="50000"/>
                </a:schemeClr>
              </a:buClr>
              <a:buNone/>
            </a:pPr>
            <a:r>
              <a:rPr lang="en-US" sz="1400" b="1">
                <a:solidFill>
                  <a:srgbClr val="000000"/>
                </a:solidFill>
                <a:latin typeface="Arial"/>
                <a:cs typeface="Arial"/>
              </a:rPr>
              <a:t>Problems we Faced</a:t>
            </a:r>
          </a:p>
          <a:p>
            <a:pPr marL="171450" indent="-171450">
              <a:buClr>
                <a:schemeClr val="bg2">
                  <a:lumMod val="50000"/>
                </a:schemeClr>
              </a:buClr>
              <a:buFont typeface="Arial" panose="020B0604020202020204" pitchFamily="34" charset="0"/>
              <a:buChar char="•"/>
            </a:pPr>
            <a:r>
              <a:rPr lang="en-US" sz="1400" b="1">
                <a:solidFill>
                  <a:srgbClr val="000000"/>
                </a:solidFill>
                <a:latin typeface="Arial"/>
                <a:cs typeface="Arial"/>
              </a:rPr>
              <a:t>Data Collection: </a:t>
            </a:r>
            <a:r>
              <a:rPr lang="en-US" sz="1400">
                <a:solidFill>
                  <a:srgbClr val="000000"/>
                </a:solidFill>
                <a:latin typeface="Arial"/>
                <a:cs typeface="Arial"/>
              </a:rPr>
              <a:t>Companies financial data is not available for past 10 years and </a:t>
            </a:r>
            <a:r>
              <a:rPr lang="en-US" sz="1400" err="1">
                <a:solidFill>
                  <a:srgbClr val="000000"/>
                </a:solidFill>
                <a:latin typeface="Arial"/>
                <a:cs typeface="Arial"/>
              </a:rPr>
              <a:t>api</a:t>
            </a:r>
            <a:r>
              <a:rPr lang="en-US" sz="1400">
                <a:solidFill>
                  <a:srgbClr val="000000"/>
                </a:solidFill>
                <a:latin typeface="Arial"/>
                <a:cs typeface="Arial"/>
              </a:rPr>
              <a:t> which provides free data has limited history.</a:t>
            </a:r>
          </a:p>
          <a:p>
            <a:pPr marL="171450" indent="-171450">
              <a:buClr>
                <a:schemeClr val="bg2">
                  <a:lumMod val="50000"/>
                </a:schemeClr>
              </a:buClr>
              <a:buFont typeface="Arial" panose="020B0604020202020204" pitchFamily="34" charset="0"/>
              <a:buChar char="•"/>
            </a:pPr>
            <a:r>
              <a:rPr lang="en-US" sz="1400" b="1">
                <a:solidFill>
                  <a:srgbClr val="000000"/>
                </a:solidFill>
                <a:latin typeface="Arial"/>
                <a:cs typeface="Arial"/>
              </a:rPr>
              <a:t>Strategy Based Target variable </a:t>
            </a:r>
            <a:r>
              <a:rPr lang="en-US" sz="1400">
                <a:solidFill>
                  <a:srgbClr val="000000"/>
                </a:solidFill>
                <a:latin typeface="Arial"/>
                <a:cs typeface="Arial"/>
              </a:rPr>
              <a:t>: Implemented a strategy based on  MACD but in future when crossover happens and buy till sell signal is predicted </a:t>
            </a:r>
          </a:p>
          <a:p>
            <a:pPr marL="171450" indent="-171450">
              <a:buClr>
                <a:schemeClr val="bg2">
                  <a:lumMod val="50000"/>
                </a:schemeClr>
              </a:buClr>
              <a:buFont typeface="Arial" panose="020B0604020202020204" pitchFamily="34" charset="0"/>
              <a:buChar char="•"/>
            </a:pPr>
            <a:r>
              <a:rPr lang="en-US" sz="1400" b="1">
                <a:solidFill>
                  <a:srgbClr val="000000"/>
                </a:solidFill>
                <a:latin typeface="Arial"/>
                <a:cs typeface="Arial"/>
              </a:rPr>
              <a:t>High dimensionality </a:t>
            </a:r>
            <a:r>
              <a:rPr lang="en-US" sz="1400">
                <a:solidFill>
                  <a:srgbClr val="000000"/>
                </a:solidFill>
                <a:latin typeface="Arial"/>
                <a:cs typeface="Arial"/>
              </a:rPr>
              <a:t>: We started we 100+ features and drill down to top 15 for most of the experiments </a:t>
            </a:r>
          </a:p>
          <a:p>
            <a:pPr marL="0" indent="0">
              <a:buClr>
                <a:schemeClr val="bg2">
                  <a:lumMod val="50000"/>
                </a:schemeClr>
              </a:buClr>
              <a:buNone/>
            </a:pPr>
            <a:endParaRPr lang="en-US" sz="1100">
              <a:solidFill>
                <a:srgbClr val="000000"/>
              </a:solidFill>
              <a:latin typeface="Arial"/>
              <a:cs typeface="Arial"/>
            </a:endParaRPr>
          </a:p>
          <a:p>
            <a:pPr marL="0" indent="0">
              <a:buClr>
                <a:schemeClr val="bg2">
                  <a:lumMod val="50000"/>
                </a:schemeClr>
              </a:buClr>
              <a:buNone/>
            </a:pPr>
            <a:r>
              <a:rPr lang="en-US" sz="1100">
                <a:solidFill>
                  <a:srgbClr val="000000"/>
                </a:solidFill>
                <a:latin typeface="Arial"/>
                <a:cs typeface="Arial"/>
              </a:rPr>
              <a:t> </a:t>
            </a:r>
          </a:p>
          <a:p>
            <a:pPr marL="0" indent="0">
              <a:buClr>
                <a:schemeClr val="bg2">
                  <a:lumMod val="50000"/>
                </a:schemeClr>
              </a:buClr>
              <a:buNone/>
            </a:pPr>
            <a:endParaRPr lang="en-US" sz="1100" b="1">
              <a:solidFill>
                <a:srgbClr val="000000"/>
              </a:solidFill>
              <a:latin typeface="Arial"/>
              <a:cs typeface="Arial"/>
            </a:endParaRPr>
          </a:p>
        </p:txBody>
      </p:sp>
    </p:spTree>
    <p:extLst>
      <p:ext uri="{BB962C8B-B14F-4D97-AF65-F5344CB8AC3E}">
        <p14:creationId xmlns:p14="http://schemas.microsoft.com/office/powerpoint/2010/main" val="745997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44A7E-8959-0057-8CE6-B3D00D759C4C}"/>
              </a:ext>
            </a:extLst>
          </p:cNvPr>
          <p:cNvSpPr>
            <a:spLocks noGrp="1"/>
          </p:cNvSpPr>
          <p:nvPr>
            <p:ph type="title"/>
          </p:nvPr>
        </p:nvSpPr>
        <p:spPr>
          <a:xfrm>
            <a:off x="226078" y="357800"/>
            <a:ext cx="2808000" cy="4296646"/>
          </a:xfrm>
        </p:spPr>
        <p:txBody>
          <a:bodyPr anchor="ctr"/>
          <a:lstStyle/>
          <a:p>
            <a:r>
              <a:rPr lang="en-US"/>
              <a:t>Roles and Responsibilities</a:t>
            </a:r>
          </a:p>
        </p:txBody>
      </p:sp>
      <p:sp>
        <p:nvSpPr>
          <p:cNvPr id="6" name="Google Shape;110;p20">
            <a:extLst>
              <a:ext uri="{FF2B5EF4-FFF2-40B4-BE49-F238E27FC236}">
                <a16:creationId xmlns:a16="http://schemas.microsoft.com/office/drawing/2014/main" id="{1DFE831C-DFA1-ED09-CFA3-F609F1D2F3F4}"/>
              </a:ext>
            </a:extLst>
          </p:cNvPr>
          <p:cNvSpPr txBox="1">
            <a:spLocks noGrp="1"/>
          </p:cNvSpPr>
          <p:nvPr>
            <p:ph type="body" idx="1"/>
          </p:nvPr>
        </p:nvSpPr>
        <p:spPr>
          <a:xfrm>
            <a:off x="3357999" y="-2789"/>
            <a:ext cx="5685130" cy="5147093"/>
          </a:xfrm>
          <a:prstGeom prst="rect">
            <a:avLst/>
          </a:prstGeom>
        </p:spPr>
        <p:txBody>
          <a:bodyPr spcFirstLastPara="1" wrap="square" lIns="91425" tIns="91425" rIns="91425" bIns="91425" anchor="t" anchorCtr="0">
            <a:noAutofit/>
          </a:bodyPr>
          <a:lstStyle/>
          <a:p>
            <a:pPr marL="0" indent="0">
              <a:buClr>
                <a:schemeClr val="bg2">
                  <a:lumMod val="50000"/>
                </a:schemeClr>
              </a:buClr>
              <a:buNone/>
            </a:pPr>
            <a:r>
              <a:rPr lang="en-US" b="1" err="1">
                <a:solidFill>
                  <a:srgbClr val="000000"/>
                </a:solidFill>
                <a:latin typeface="Arial"/>
                <a:cs typeface="Arial"/>
              </a:rPr>
              <a:t>Ishwer</a:t>
            </a:r>
            <a:r>
              <a:rPr lang="en-US" b="1">
                <a:solidFill>
                  <a:srgbClr val="000000"/>
                </a:solidFill>
                <a:latin typeface="Arial"/>
                <a:cs typeface="Arial"/>
              </a:rPr>
              <a:t> Kumar</a:t>
            </a:r>
          </a:p>
          <a:p>
            <a:pPr marL="171450" indent="-171450">
              <a:buClr>
                <a:schemeClr val="bg2">
                  <a:lumMod val="50000"/>
                </a:schemeClr>
              </a:buClr>
              <a:buFont typeface="Arial" panose="020B0604020202020204" pitchFamily="34" charset="0"/>
              <a:buChar char="•"/>
            </a:pPr>
            <a:r>
              <a:rPr lang="en-US" sz="1100" b="1">
                <a:solidFill>
                  <a:srgbClr val="000000"/>
                </a:solidFill>
                <a:latin typeface="Arial"/>
                <a:cs typeface="Arial"/>
              </a:rPr>
              <a:t>Data Collection: </a:t>
            </a:r>
            <a:r>
              <a:rPr lang="en-US" sz="1100">
                <a:solidFill>
                  <a:srgbClr val="000000"/>
                </a:solidFill>
                <a:latin typeface="Arial"/>
                <a:cs typeface="Arial"/>
              </a:rPr>
              <a:t>Found data source for last 10 years financial data for Apple</a:t>
            </a:r>
          </a:p>
          <a:p>
            <a:pPr marL="171450" indent="-171450">
              <a:buClr>
                <a:schemeClr val="bg2">
                  <a:lumMod val="50000"/>
                </a:schemeClr>
              </a:buClr>
              <a:buFont typeface="Arial" panose="020B0604020202020204" pitchFamily="34" charset="0"/>
              <a:buChar char="•"/>
            </a:pPr>
            <a:r>
              <a:rPr lang="en-US" sz="1100" b="1">
                <a:solidFill>
                  <a:srgbClr val="000000"/>
                </a:solidFill>
                <a:latin typeface="Arial"/>
                <a:cs typeface="Arial"/>
              </a:rPr>
              <a:t>Data Preprocessing: </a:t>
            </a:r>
            <a:r>
              <a:rPr lang="en-US" sz="1100">
                <a:solidFill>
                  <a:srgbClr val="000000"/>
                </a:solidFill>
                <a:latin typeface="Arial"/>
                <a:cs typeface="Arial"/>
              </a:rPr>
              <a:t>Removed null values, normalized columns, generated labels, merged financial data with stock price data from </a:t>
            </a:r>
            <a:r>
              <a:rPr lang="en-US" sz="1100" err="1">
                <a:solidFill>
                  <a:srgbClr val="000000"/>
                </a:solidFill>
                <a:latin typeface="Arial"/>
                <a:cs typeface="Arial"/>
              </a:rPr>
              <a:t>yfinance</a:t>
            </a:r>
            <a:endParaRPr lang="en-US" sz="1100">
              <a:solidFill>
                <a:srgbClr val="000000"/>
              </a:solidFill>
              <a:latin typeface="Arial"/>
              <a:cs typeface="Arial"/>
            </a:endParaRPr>
          </a:p>
          <a:p>
            <a:pPr marL="171450" indent="-171450">
              <a:buClr>
                <a:schemeClr val="bg2">
                  <a:lumMod val="50000"/>
                </a:schemeClr>
              </a:buClr>
              <a:buFont typeface="Arial" panose="020B0604020202020204" pitchFamily="34" charset="0"/>
              <a:buChar char="•"/>
            </a:pPr>
            <a:r>
              <a:rPr lang="en-US" sz="1100" b="1">
                <a:solidFill>
                  <a:srgbClr val="000000"/>
                </a:solidFill>
                <a:latin typeface="Arial"/>
                <a:cs typeface="Arial"/>
              </a:rPr>
              <a:t>EDA</a:t>
            </a:r>
            <a:r>
              <a:rPr lang="en-US" sz="1100">
                <a:solidFill>
                  <a:srgbClr val="000000"/>
                </a:solidFill>
                <a:latin typeface="Arial"/>
                <a:cs typeface="Arial"/>
              </a:rPr>
              <a:t>: Computed moving averages, plotted the graphs for closing price, </a:t>
            </a:r>
          </a:p>
          <a:p>
            <a:pPr marL="171450" indent="-171450">
              <a:buClr>
                <a:schemeClr val="bg2">
                  <a:lumMod val="50000"/>
                </a:schemeClr>
              </a:buClr>
              <a:buFont typeface="Arial" panose="020B0604020202020204" pitchFamily="34" charset="0"/>
              <a:buChar char="•"/>
            </a:pPr>
            <a:r>
              <a:rPr lang="en-US" sz="1100" b="1">
                <a:solidFill>
                  <a:srgbClr val="000000"/>
                </a:solidFill>
                <a:latin typeface="Arial"/>
                <a:cs typeface="Arial"/>
              </a:rPr>
              <a:t>Model Development</a:t>
            </a:r>
            <a:r>
              <a:rPr lang="en-US" sz="1100">
                <a:solidFill>
                  <a:srgbClr val="000000"/>
                </a:solidFill>
                <a:latin typeface="Arial"/>
                <a:cs typeface="Arial"/>
              </a:rPr>
              <a:t>: Implementing Hyperparameter tuning and cross validation for Random forest, Fitting LSTM model, Random Forest model and SARIMAX model, generated predictions, computed model evaluation metrics</a:t>
            </a:r>
          </a:p>
          <a:p>
            <a:pPr marL="0" indent="0">
              <a:buClr>
                <a:schemeClr val="bg2">
                  <a:lumMod val="50000"/>
                </a:schemeClr>
              </a:buClr>
              <a:buNone/>
            </a:pPr>
            <a:endParaRPr lang="en-US" sz="1100">
              <a:solidFill>
                <a:srgbClr val="000000"/>
              </a:solidFill>
              <a:latin typeface="Arial"/>
              <a:cs typeface="Arial"/>
            </a:endParaRPr>
          </a:p>
          <a:p>
            <a:pPr marL="0" indent="0">
              <a:buClr>
                <a:schemeClr val="bg2">
                  <a:lumMod val="50000"/>
                </a:schemeClr>
              </a:buClr>
              <a:buNone/>
            </a:pPr>
            <a:r>
              <a:rPr lang="en-US" sz="1100" b="1">
                <a:solidFill>
                  <a:srgbClr val="000000"/>
                </a:solidFill>
                <a:latin typeface="Arial"/>
                <a:cs typeface="Arial"/>
              </a:rPr>
              <a:t>Manish Kumar Singh</a:t>
            </a:r>
          </a:p>
          <a:p>
            <a:pPr marL="171450" indent="-171450">
              <a:buClr>
                <a:schemeClr val="bg2">
                  <a:lumMod val="50000"/>
                </a:schemeClr>
              </a:buClr>
              <a:buFont typeface="Arial" panose="020B0604020202020204" pitchFamily="34" charset="0"/>
              <a:buChar char="•"/>
            </a:pPr>
            <a:r>
              <a:rPr lang="en-US" sz="1100" b="1">
                <a:solidFill>
                  <a:srgbClr val="000000"/>
                </a:solidFill>
                <a:latin typeface="Arial"/>
                <a:cs typeface="Arial"/>
              </a:rPr>
              <a:t>Data Collection: </a:t>
            </a:r>
            <a:r>
              <a:rPr lang="en-US" sz="1100">
                <a:solidFill>
                  <a:srgbClr val="000000"/>
                </a:solidFill>
                <a:latin typeface="Arial"/>
                <a:cs typeface="Arial"/>
              </a:rPr>
              <a:t>Implemented </a:t>
            </a:r>
            <a:r>
              <a:rPr lang="en-US" sz="1100" err="1">
                <a:solidFill>
                  <a:srgbClr val="000000"/>
                </a:solidFill>
                <a:latin typeface="Arial"/>
                <a:cs typeface="Arial"/>
              </a:rPr>
              <a:t>yfinance</a:t>
            </a:r>
            <a:r>
              <a:rPr lang="en-US" sz="1100">
                <a:solidFill>
                  <a:srgbClr val="000000"/>
                </a:solidFill>
                <a:latin typeface="Arial"/>
                <a:cs typeface="Arial"/>
              </a:rPr>
              <a:t> library to fetch stock price data</a:t>
            </a:r>
          </a:p>
          <a:p>
            <a:pPr marL="171450" indent="-171450">
              <a:buClr>
                <a:schemeClr val="bg2">
                  <a:lumMod val="50000"/>
                </a:schemeClr>
              </a:buClr>
              <a:buFont typeface="Arial" panose="020B0604020202020204" pitchFamily="34" charset="0"/>
              <a:buChar char="•"/>
            </a:pPr>
            <a:r>
              <a:rPr lang="en-US" sz="1100" b="1">
                <a:solidFill>
                  <a:srgbClr val="000000"/>
                </a:solidFill>
                <a:latin typeface="Arial"/>
                <a:cs typeface="Arial"/>
              </a:rPr>
              <a:t>EDA</a:t>
            </a:r>
            <a:r>
              <a:rPr lang="en-US" sz="1100">
                <a:solidFill>
                  <a:srgbClr val="000000"/>
                </a:solidFill>
                <a:latin typeface="Arial"/>
                <a:cs typeface="Arial"/>
              </a:rPr>
              <a:t>: Created profit loss analysis and add PCA components analysis </a:t>
            </a:r>
          </a:p>
          <a:p>
            <a:pPr marL="171450" indent="-171450">
              <a:buClr>
                <a:srgbClr val="FFFFFF"/>
              </a:buClr>
              <a:buFont typeface="Arial,Sans-Serif" panose="020B0604020202020204" pitchFamily="34" charset="0"/>
              <a:buChar char="•"/>
            </a:pPr>
            <a:r>
              <a:rPr lang="en-US" sz="1100" b="1">
                <a:solidFill>
                  <a:srgbClr val="000000"/>
                </a:solidFill>
                <a:latin typeface="Arial"/>
                <a:cs typeface="Arial"/>
              </a:rPr>
              <a:t>Model Development</a:t>
            </a:r>
            <a:r>
              <a:rPr lang="en-US" sz="1100">
                <a:solidFill>
                  <a:srgbClr val="000000"/>
                </a:solidFill>
                <a:latin typeface="Arial"/>
                <a:cs typeface="Arial"/>
              </a:rPr>
              <a:t>: Tried baseline model and  Random forest with </a:t>
            </a:r>
            <a:r>
              <a:rPr lang="en-US" sz="1100" err="1">
                <a:solidFill>
                  <a:srgbClr val="000000"/>
                </a:solidFill>
                <a:latin typeface="Arial"/>
                <a:cs typeface="Arial"/>
              </a:rPr>
              <a:t>sarimax</a:t>
            </a:r>
            <a:r>
              <a:rPr lang="en-US" sz="1100">
                <a:solidFill>
                  <a:srgbClr val="000000"/>
                </a:solidFill>
                <a:latin typeface="Arial"/>
                <a:cs typeface="Arial"/>
              </a:rPr>
              <a:t> , implementation , inference and evaluation. </a:t>
            </a:r>
          </a:p>
          <a:p>
            <a:pPr marL="0" indent="0">
              <a:lnSpc>
                <a:spcPct val="114999"/>
              </a:lnSpc>
              <a:buClr>
                <a:srgbClr val="212121"/>
              </a:buClr>
              <a:buNone/>
            </a:pPr>
            <a:endParaRPr lang="en-US" sz="1100" b="1">
              <a:solidFill>
                <a:srgbClr val="000000"/>
              </a:solidFill>
              <a:latin typeface="Arial"/>
              <a:cs typeface="Arial"/>
            </a:endParaRPr>
          </a:p>
          <a:p>
            <a:pPr marL="0" indent="0">
              <a:lnSpc>
                <a:spcPct val="114999"/>
              </a:lnSpc>
              <a:buNone/>
            </a:pPr>
            <a:r>
              <a:rPr lang="en-US" sz="1100" b="1">
                <a:solidFill>
                  <a:srgbClr val="000000"/>
                </a:solidFill>
                <a:latin typeface="Arial"/>
                <a:cs typeface="Arial"/>
              </a:rPr>
              <a:t>Bhaskar Garg</a:t>
            </a:r>
            <a:endParaRPr lang="en-US">
              <a:solidFill>
                <a:srgbClr val="FFFFFF"/>
              </a:solidFill>
            </a:endParaRPr>
          </a:p>
          <a:p>
            <a:pPr marL="0" indent="0">
              <a:lnSpc>
                <a:spcPct val="114999"/>
              </a:lnSpc>
              <a:buNone/>
            </a:pPr>
            <a:r>
              <a:rPr lang="en-US">
                <a:solidFill>
                  <a:srgbClr val="212121"/>
                </a:solidFill>
                <a:latin typeface="Arial"/>
                <a:cs typeface="Arial"/>
              </a:rPr>
              <a:t> •</a:t>
            </a:r>
            <a:r>
              <a:rPr lang="en-US" sz="1100" b="1">
                <a:solidFill>
                  <a:srgbClr val="000000"/>
                </a:solidFill>
                <a:latin typeface="Arial"/>
                <a:cs typeface="Arial"/>
              </a:rPr>
              <a:t> Data Collection: </a:t>
            </a:r>
            <a:r>
              <a:rPr lang="en-US" sz="1100">
                <a:solidFill>
                  <a:srgbClr val="000000"/>
                </a:solidFill>
                <a:latin typeface="Arial"/>
                <a:cs typeface="Arial"/>
              </a:rPr>
              <a:t>Explored use of apple stock data because of it’s long history and   ease of availability.</a:t>
            </a:r>
            <a:endParaRPr lang="en-US">
              <a:solidFill>
                <a:srgbClr val="FFFFFF"/>
              </a:solidFill>
            </a:endParaRPr>
          </a:p>
          <a:p>
            <a:pPr marL="0" indent="0">
              <a:lnSpc>
                <a:spcPct val="114999"/>
              </a:lnSpc>
              <a:buNone/>
            </a:pPr>
            <a:r>
              <a:rPr lang="en-US">
                <a:solidFill>
                  <a:srgbClr val="212121"/>
                </a:solidFill>
                <a:latin typeface="Arial"/>
                <a:cs typeface="Arial"/>
              </a:rPr>
              <a:t> •</a:t>
            </a:r>
            <a:r>
              <a:rPr lang="en-US" sz="1100" b="1">
                <a:solidFill>
                  <a:srgbClr val="000000"/>
                </a:solidFill>
                <a:latin typeface="Arial"/>
                <a:cs typeface="Arial"/>
              </a:rPr>
              <a:t> EDA</a:t>
            </a:r>
            <a:r>
              <a:rPr lang="en-US" sz="1100">
                <a:solidFill>
                  <a:srgbClr val="000000"/>
                </a:solidFill>
                <a:latin typeface="Arial"/>
                <a:cs typeface="Arial"/>
              </a:rPr>
              <a:t>: Computed graphs for opening and closing prices, along with the average of   high and low of the day. </a:t>
            </a:r>
            <a:endParaRPr lang="en-US">
              <a:solidFill>
                <a:srgbClr val="FFFFFF"/>
              </a:solidFill>
            </a:endParaRPr>
          </a:p>
          <a:p>
            <a:pPr marL="0" indent="0">
              <a:lnSpc>
                <a:spcPct val="114999"/>
              </a:lnSpc>
              <a:buNone/>
            </a:pPr>
            <a:r>
              <a:rPr lang="en-US">
                <a:solidFill>
                  <a:srgbClr val="212121"/>
                </a:solidFill>
                <a:latin typeface="Arial"/>
                <a:cs typeface="Arial"/>
              </a:rPr>
              <a:t> •</a:t>
            </a:r>
            <a:r>
              <a:rPr lang="en-US" sz="1100" b="1">
                <a:solidFill>
                  <a:srgbClr val="000000"/>
                </a:solidFill>
                <a:latin typeface="Arial"/>
                <a:cs typeface="Arial"/>
              </a:rPr>
              <a:t> Model Development</a:t>
            </a:r>
            <a:r>
              <a:rPr lang="en-US" sz="1100">
                <a:solidFill>
                  <a:srgbClr val="000000"/>
                </a:solidFill>
                <a:latin typeface="Arial"/>
                <a:cs typeface="Arial"/>
              </a:rPr>
              <a:t>: Running multiple experiments with LSTM Model by changing   various hyper parameters and finding correlation with the evaluation metrics.</a:t>
            </a:r>
            <a:endParaRPr lang="en-US"/>
          </a:p>
          <a:p>
            <a:pPr>
              <a:lnSpc>
                <a:spcPct val="114999"/>
              </a:lnSpc>
              <a:buClr>
                <a:srgbClr val="212121"/>
              </a:buClr>
              <a:buFont typeface="Roboto" panose="020B0604020202020204" pitchFamily="34" charset="0"/>
              <a:buChar char="●"/>
            </a:pPr>
            <a:endParaRPr lang="en-US" sz="1100">
              <a:solidFill>
                <a:srgbClr val="000000"/>
              </a:solidFill>
              <a:latin typeface="Arial"/>
              <a:cs typeface="Arial"/>
            </a:endParaRPr>
          </a:p>
          <a:p>
            <a:pPr marL="171450" indent="-171450">
              <a:buClr>
                <a:schemeClr val="bg2">
                  <a:lumMod val="50000"/>
                </a:schemeClr>
              </a:buClr>
              <a:buFont typeface="Arial" panose="020B0604020202020204" pitchFamily="34" charset="0"/>
              <a:buChar char="•"/>
            </a:pPr>
            <a:endParaRPr lang="en-US" sz="1100">
              <a:solidFill>
                <a:srgbClr val="000000"/>
              </a:solidFill>
              <a:latin typeface="Arial"/>
              <a:cs typeface="Arial"/>
            </a:endParaRPr>
          </a:p>
          <a:p>
            <a:pPr marL="0" indent="0">
              <a:buClr>
                <a:schemeClr val="bg2">
                  <a:lumMod val="50000"/>
                </a:schemeClr>
              </a:buClr>
              <a:buNone/>
            </a:pPr>
            <a:endParaRPr lang="en-US" sz="1100" b="1">
              <a:solidFill>
                <a:srgbClr val="000000"/>
              </a:solidFill>
              <a:latin typeface="Arial"/>
              <a:cs typeface="Arial"/>
            </a:endParaRPr>
          </a:p>
        </p:txBody>
      </p:sp>
    </p:spTree>
    <p:extLst>
      <p:ext uri="{BB962C8B-B14F-4D97-AF65-F5344CB8AC3E}">
        <p14:creationId xmlns:p14="http://schemas.microsoft.com/office/powerpoint/2010/main" val="1031189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B00EC-D44A-B689-58F3-E962A675EE6A}"/>
              </a:ext>
            </a:extLst>
          </p:cNvPr>
          <p:cNvSpPr>
            <a:spLocks noGrp="1"/>
          </p:cNvSpPr>
          <p:nvPr>
            <p:ph type="title"/>
          </p:nvPr>
        </p:nvSpPr>
        <p:spPr/>
        <p:txBody>
          <a:bodyPr/>
          <a:lstStyle/>
          <a:p>
            <a:r>
              <a:rPr lang="en-IN">
                <a:latin typeface="Graphik Semibold"/>
              </a:rPr>
              <a:t>Further Improvements and Scope</a:t>
            </a:r>
            <a:endParaRPr lang="en-IN"/>
          </a:p>
        </p:txBody>
      </p:sp>
      <p:sp>
        <p:nvSpPr>
          <p:cNvPr id="3" name="Footer Placeholder 2">
            <a:extLst>
              <a:ext uri="{FF2B5EF4-FFF2-40B4-BE49-F238E27FC236}">
                <a16:creationId xmlns:a16="http://schemas.microsoft.com/office/drawing/2014/main" id="{61B1A654-A57E-269F-1517-96FBF764A1B1}"/>
              </a:ext>
            </a:extLst>
          </p:cNvPr>
          <p:cNvSpPr>
            <a:spLocks noGrp="1"/>
          </p:cNvSpPr>
          <p:nvPr>
            <p:ph type="ftr" sz="quarter" idx="11"/>
          </p:nvPr>
        </p:nvSpPr>
        <p:spPr/>
        <p:txBody>
          <a:bodyPr/>
          <a:lstStyle/>
          <a:p>
            <a:r>
              <a:rPr lang="it-IT"/>
              <a:t>DA 204o: Data Science in Practice</a:t>
            </a:r>
            <a:endParaRPr lang="en-SG"/>
          </a:p>
        </p:txBody>
      </p:sp>
      <p:sp>
        <p:nvSpPr>
          <p:cNvPr id="4" name="Slide Number Placeholder 3">
            <a:extLst>
              <a:ext uri="{FF2B5EF4-FFF2-40B4-BE49-F238E27FC236}">
                <a16:creationId xmlns:a16="http://schemas.microsoft.com/office/drawing/2014/main" id="{14200547-81AE-B4E7-347C-6074B253A0A5}"/>
              </a:ext>
            </a:extLst>
          </p:cNvPr>
          <p:cNvSpPr>
            <a:spLocks noGrp="1"/>
          </p:cNvSpPr>
          <p:nvPr>
            <p:ph type="sldNum" sz="quarter" idx="12"/>
          </p:nvPr>
        </p:nvSpPr>
        <p:spPr/>
        <p:txBody>
          <a:bodyPr/>
          <a:lstStyle/>
          <a:p>
            <a:fld id="{BF1758FF-0BF1-4103-A89A-38EC40E85429}" type="slidenum">
              <a:rPr lang="en-SG" smtClean="0"/>
              <a:t>32</a:t>
            </a:fld>
            <a:endParaRPr lang="en-SG"/>
          </a:p>
        </p:txBody>
      </p:sp>
      <p:sp>
        <p:nvSpPr>
          <p:cNvPr id="5" name="TextBox 4">
            <a:extLst>
              <a:ext uri="{FF2B5EF4-FFF2-40B4-BE49-F238E27FC236}">
                <a16:creationId xmlns:a16="http://schemas.microsoft.com/office/drawing/2014/main" id="{76E813A8-377A-0A6B-BCD4-AE64A5CB96A4}"/>
              </a:ext>
            </a:extLst>
          </p:cNvPr>
          <p:cNvSpPr txBox="1"/>
          <p:nvPr/>
        </p:nvSpPr>
        <p:spPr>
          <a:xfrm>
            <a:off x="390526" y="1050473"/>
            <a:ext cx="8260895" cy="23525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14999"/>
              </a:lnSpc>
              <a:buFont typeface="Arial,Sans-Serif"/>
              <a:buChar char="•"/>
            </a:pPr>
            <a:r>
              <a:rPr lang="en-US" sz="1100" b="1"/>
              <a:t>Data Collection</a:t>
            </a:r>
            <a:r>
              <a:rPr lang="en-US" sz="1100"/>
              <a:t>: Collecting data for various companies and create more granular model to improve profits </a:t>
            </a:r>
            <a:endParaRPr lang="en-US" sz="1100">
              <a:solidFill>
                <a:srgbClr val="4285F4"/>
              </a:solidFill>
            </a:endParaRPr>
          </a:p>
          <a:p>
            <a:pPr marL="173355" indent="-173355">
              <a:buChar char="•"/>
            </a:pPr>
            <a:r>
              <a:rPr lang="en-US" sz="1100" b="1"/>
              <a:t>If we tend to continue with this, one can go for the paid </a:t>
            </a:r>
            <a:r>
              <a:rPr lang="en-US" sz="1100" b="1" err="1"/>
              <a:t>api</a:t>
            </a:r>
            <a:r>
              <a:rPr lang="en-US" sz="1100" b="1"/>
              <a:t> and try the models on a bigger data sets</a:t>
            </a:r>
            <a:endParaRPr lang="en-US"/>
          </a:p>
          <a:p>
            <a:pPr marL="173355" indent="-173355">
              <a:buChar char="•"/>
            </a:pPr>
            <a:r>
              <a:rPr lang="en-US" sz="1100" b="1"/>
              <a:t>For smaller data sets like this, we figured out that the model might not be producing right answers because:</a:t>
            </a:r>
            <a:br>
              <a:rPr lang="en-US" sz="1100"/>
            </a:br>
            <a:r>
              <a:rPr lang="en-US" sz="1100"/>
              <a:t>On experimenting with changing the stock price from close price to open price or high of the day or averages, the results were mostly similar, also increasing the epochs beyond a point(around 10) was not changing the results in LSTM show casing a overfitting of model because of the smaller dataset  </a:t>
            </a:r>
          </a:p>
          <a:p>
            <a:pPr marL="173355" indent="-173355">
              <a:buChar char="•"/>
            </a:pPr>
            <a:r>
              <a:rPr lang="en-US" sz="1100" b="1"/>
              <a:t>Risk Management </a:t>
            </a:r>
            <a:r>
              <a:rPr lang="en-US" sz="1100"/>
              <a:t>: Risk management model or some rule based method can be used to mitigate the risk of loss with defined stoploss</a:t>
            </a:r>
          </a:p>
          <a:p>
            <a:pPr marL="173355" indent="-173355">
              <a:buChar char="•"/>
            </a:pPr>
            <a:r>
              <a:rPr lang="en-US" sz="1100" b="1"/>
              <a:t>We can develop models corresponding to the correlation of how revenue or profits earned by companies affects it’s stock price, with each quarterly and annual earnings release, how the data in the reports affect the stock prices.</a:t>
            </a:r>
          </a:p>
          <a:p>
            <a:pPr marL="173355" indent="-173355">
              <a:buChar char="•"/>
            </a:pPr>
            <a:r>
              <a:rPr lang="en-US" sz="1100" b="1"/>
              <a:t>Once equipped with such data, we can make better judgements on using LSTM, Random Forest or so…</a:t>
            </a:r>
          </a:p>
          <a:p>
            <a:pPr marL="171450" indent="-171450">
              <a:lnSpc>
                <a:spcPct val="114999"/>
              </a:lnSpc>
              <a:buFont typeface="Arial,Sans-Serif"/>
              <a:buChar char="•"/>
            </a:pPr>
            <a:r>
              <a:rPr lang="en-US" sz="1100" b="1"/>
              <a:t>Modeling: </a:t>
            </a:r>
            <a:r>
              <a:rPr lang="en-US" sz="1100"/>
              <a:t>Can add ensemble method with LSTM and Random forest or </a:t>
            </a:r>
            <a:r>
              <a:rPr lang="en-US" sz="1100" err="1"/>
              <a:t>XGBoost</a:t>
            </a:r>
            <a:r>
              <a:rPr lang="en-US" sz="1100"/>
              <a:t> and see if its performs well for different stocks </a:t>
            </a:r>
            <a:endParaRPr lang="en-US"/>
          </a:p>
        </p:txBody>
      </p:sp>
    </p:spTree>
    <p:extLst>
      <p:ext uri="{BB962C8B-B14F-4D97-AF65-F5344CB8AC3E}">
        <p14:creationId xmlns:p14="http://schemas.microsoft.com/office/powerpoint/2010/main" val="1145192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265500" y="1718250"/>
            <a:ext cx="4045200" cy="170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152" name="Google Shape;152;p27"/>
          <p:cNvSpPr txBox="1">
            <a:spLocks noGrp="1"/>
          </p:cNvSpPr>
          <p:nvPr>
            <p:ph type="body" idx="2"/>
          </p:nvPr>
        </p:nvSpPr>
        <p:spPr>
          <a:xfrm>
            <a:off x="4780000" y="372575"/>
            <a:ext cx="3996600" cy="4471200"/>
          </a:xfrm>
          <a:prstGeom prst="rect">
            <a:avLst/>
          </a:prstGeom>
        </p:spPr>
        <p:txBody>
          <a:bodyPr spcFirstLastPara="1" wrap="square" lIns="91425" tIns="91425" rIns="91425" bIns="91425" anchor="ctr" anchorCtr="0">
            <a:noAutofit/>
          </a:bodyPr>
          <a:lstStyle/>
          <a:p>
            <a:pPr marL="0" indent="0">
              <a:buNone/>
            </a:pPr>
            <a:r>
              <a:rPr lang="en-IN" sz="1200" kern="100">
                <a:effectLst/>
                <a:latin typeface="Aptos" panose="020B0004020202020204" pitchFamily="34" charset="0"/>
                <a:ea typeface="Aptos" panose="020B0004020202020204" pitchFamily="34" charset="0"/>
                <a:cs typeface="Times New Roman" panose="02020603050405020304" pitchFamily="18" charset="0"/>
              </a:rPr>
              <a:t>While the current model has been successful in generating buy/sell signals for Apple, its future lies in broadening its scope to include other stocks, industries, and asset classes. This expansion will empower investors with more comprehensive insights, enabling better risk management, diversified portfolio strategies, and a competitive edge in dynamic financial markets.</a:t>
            </a:r>
          </a:p>
          <a:p>
            <a:pPr marL="0" lvl="0" indent="0" algn="l" rtl="0">
              <a:spcBef>
                <a:spcPts val="0"/>
              </a:spcBef>
              <a:spcAft>
                <a:spcPts val="0"/>
              </a:spcAft>
              <a:buNone/>
            </a:pPr>
            <a:endParaRPr lang="en" sz="1200">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CB7F19-0F7E-388B-396D-D87F36107BA0}"/>
              </a:ext>
            </a:extLst>
          </p:cNvPr>
          <p:cNvSpPr txBox="1"/>
          <p:nvPr/>
        </p:nvSpPr>
        <p:spPr>
          <a:xfrm>
            <a:off x="-10085" y="4977932"/>
            <a:ext cx="4572000" cy="207749"/>
          </a:xfrm>
          <a:prstGeom prst="rect">
            <a:avLst/>
          </a:prstGeom>
          <a:noFill/>
        </p:spPr>
        <p:txBody>
          <a:bodyPr wrap="square">
            <a:spAutoFit/>
          </a:bodyPr>
          <a:lstStyle/>
          <a:p>
            <a:pPr defTabSz="342900">
              <a:buClrTx/>
            </a:pPr>
            <a:r>
              <a:rPr lang="en-SG" sz="750" kern="1200">
                <a:solidFill>
                  <a:prstClr val="black"/>
                </a:solidFill>
                <a:latin typeface="Roboto" panose="02000000000000000000" pitchFamily="2" charset="0"/>
                <a:ea typeface="Roboto" panose="02000000000000000000" pitchFamily="2" charset="0"/>
                <a:cs typeface="Roboto" panose="02000000000000000000" pitchFamily="2" charset="0"/>
              </a:rPr>
              <a:t>Adopted from: </a:t>
            </a:r>
            <a:r>
              <a:rPr lang="en-SG" sz="750" kern="1200">
                <a:solidFill>
                  <a:prstClr val="black"/>
                </a:solidFill>
                <a:latin typeface="Roboto" panose="02000000000000000000" pitchFamily="2" charset="0"/>
                <a:ea typeface="Roboto" panose="02000000000000000000" pitchFamily="2" charset="0"/>
                <a:cs typeface="Roboto" panose="02000000000000000000" pitchFamily="2" charset="0"/>
                <a:hlinkClick r:id="rId2">
                  <a:extLst>
                    <a:ext uri="{A12FA001-AC4F-418D-AE19-62706E023703}">
                      <ahyp:hlinkClr xmlns:ahyp="http://schemas.microsoft.com/office/drawing/2018/hyperlinkcolor" val="tx"/>
                    </a:ext>
                  </a:extLst>
                </a:hlinkClick>
              </a:rPr>
              <a:t>https://github.com/tomalytics/datasciencecanvas</a:t>
            </a:r>
            <a:endParaRPr lang="en-SG" sz="750" kern="1200">
              <a:solidFill>
                <a:prstClr val="black"/>
              </a:solidFill>
              <a:latin typeface="Roboto" panose="02000000000000000000" pitchFamily="2" charset="0"/>
              <a:ea typeface="Roboto" panose="02000000000000000000" pitchFamily="2" charset="0"/>
              <a:cs typeface="Roboto" panose="02000000000000000000" pitchFamily="2" charset="0"/>
            </a:endParaRPr>
          </a:p>
        </p:txBody>
      </p:sp>
      <p:graphicFrame>
        <p:nvGraphicFramePr>
          <p:cNvPr id="2" name="Table 1">
            <a:extLst>
              <a:ext uri="{FF2B5EF4-FFF2-40B4-BE49-F238E27FC236}">
                <a16:creationId xmlns:a16="http://schemas.microsoft.com/office/drawing/2014/main" id="{2986A553-C16E-126A-3725-B83FBB7F0D34}"/>
              </a:ext>
            </a:extLst>
          </p:cNvPr>
          <p:cNvGraphicFramePr>
            <a:graphicFrameLocks noGrp="1"/>
          </p:cNvGraphicFramePr>
          <p:nvPr>
            <p:extLst>
              <p:ext uri="{D42A27DB-BD31-4B8C-83A1-F6EECF244321}">
                <p14:modId xmlns:p14="http://schemas.microsoft.com/office/powerpoint/2010/main" val="1959968522"/>
              </p:ext>
            </p:extLst>
          </p:nvPr>
        </p:nvGraphicFramePr>
        <p:xfrm>
          <a:off x="60512" y="53790"/>
          <a:ext cx="9002808" cy="4939382"/>
        </p:xfrm>
        <a:graphic>
          <a:graphicData uri="http://schemas.openxmlformats.org/drawingml/2006/table">
            <a:tbl>
              <a:tblPr firstRow="1" bandRow="1">
                <a:tableStyleId>{5940675A-B579-460E-94D1-54222C63F5DA}</a:tableStyleId>
              </a:tblPr>
              <a:tblGrid>
                <a:gridCol w="1125351">
                  <a:extLst>
                    <a:ext uri="{9D8B030D-6E8A-4147-A177-3AD203B41FA5}">
                      <a16:colId xmlns:a16="http://schemas.microsoft.com/office/drawing/2014/main" val="2372350435"/>
                    </a:ext>
                  </a:extLst>
                </a:gridCol>
                <a:gridCol w="1125351">
                  <a:extLst>
                    <a:ext uri="{9D8B030D-6E8A-4147-A177-3AD203B41FA5}">
                      <a16:colId xmlns:a16="http://schemas.microsoft.com/office/drawing/2014/main" val="862773583"/>
                    </a:ext>
                  </a:extLst>
                </a:gridCol>
                <a:gridCol w="1125351">
                  <a:extLst>
                    <a:ext uri="{9D8B030D-6E8A-4147-A177-3AD203B41FA5}">
                      <a16:colId xmlns:a16="http://schemas.microsoft.com/office/drawing/2014/main" val="915545707"/>
                    </a:ext>
                  </a:extLst>
                </a:gridCol>
                <a:gridCol w="1125351">
                  <a:extLst>
                    <a:ext uri="{9D8B030D-6E8A-4147-A177-3AD203B41FA5}">
                      <a16:colId xmlns:a16="http://schemas.microsoft.com/office/drawing/2014/main" val="2500554688"/>
                    </a:ext>
                  </a:extLst>
                </a:gridCol>
                <a:gridCol w="1125351">
                  <a:extLst>
                    <a:ext uri="{9D8B030D-6E8A-4147-A177-3AD203B41FA5}">
                      <a16:colId xmlns:a16="http://schemas.microsoft.com/office/drawing/2014/main" val="1075861341"/>
                    </a:ext>
                  </a:extLst>
                </a:gridCol>
                <a:gridCol w="1125351">
                  <a:extLst>
                    <a:ext uri="{9D8B030D-6E8A-4147-A177-3AD203B41FA5}">
                      <a16:colId xmlns:a16="http://schemas.microsoft.com/office/drawing/2014/main" val="3449983952"/>
                    </a:ext>
                  </a:extLst>
                </a:gridCol>
                <a:gridCol w="1125351">
                  <a:extLst>
                    <a:ext uri="{9D8B030D-6E8A-4147-A177-3AD203B41FA5}">
                      <a16:colId xmlns:a16="http://schemas.microsoft.com/office/drawing/2014/main" val="1697363996"/>
                    </a:ext>
                  </a:extLst>
                </a:gridCol>
                <a:gridCol w="1125351">
                  <a:extLst>
                    <a:ext uri="{9D8B030D-6E8A-4147-A177-3AD203B41FA5}">
                      <a16:colId xmlns:a16="http://schemas.microsoft.com/office/drawing/2014/main" val="2869113490"/>
                    </a:ext>
                  </a:extLst>
                </a:gridCol>
              </a:tblGrid>
              <a:tr h="228600">
                <a:tc rowSpan="2" gridSpan="3">
                  <a:txBody>
                    <a:bodyPr/>
                    <a:lstStyle/>
                    <a:p>
                      <a:pPr algn="l"/>
                      <a:r>
                        <a:rPr lang="en-US" sz="1400" b="1" baseline="0">
                          <a:solidFill>
                            <a:schemeClr val="tx1"/>
                          </a:solidFill>
                          <a:latin typeface="Arial" panose="020B0604020202020204" pitchFamily="34" charset="0"/>
                          <a:cs typeface="Arial" panose="020B0604020202020204" pitchFamily="34" charset="0"/>
                        </a:rPr>
                        <a:t>Data Science Canvas</a:t>
                      </a:r>
                      <a:endParaRPr lang="en-SG" sz="1400" b="1" baseline="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rowSpan="2" hMerge="1">
                  <a:txBody>
                    <a:bodyPr/>
                    <a:lstStyle/>
                    <a:p>
                      <a:endParaRPr lang="en-SG" sz="1200">
                        <a:latin typeface="Arial" panose="020B0604020202020204" pitchFamily="34" charset="0"/>
                        <a:cs typeface="Arial" panose="020B0604020202020204" pitchFamily="34" charset="0"/>
                      </a:endParaRPr>
                    </a:p>
                  </a:txBody>
                  <a:tcPr/>
                </a:tc>
                <a:tc rowSpan="2" hMerge="1">
                  <a:txBody>
                    <a:bodyPr/>
                    <a:lstStyle/>
                    <a:p>
                      <a:endParaRPr lang="en-SG" sz="1200">
                        <a:latin typeface="Arial" panose="020B0604020202020204" pitchFamily="34" charset="0"/>
                        <a:cs typeface="Arial" panose="020B0604020202020204" pitchFamily="34" charset="0"/>
                      </a:endParaRPr>
                    </a:p>
                  </a:txBody>
                  <a:tcPr/>
                </a:tc>
                <a:tc>
                  <a:txBody>
                    <a:bodyPr/>
                    <a:lstStyle/>
                    <a:p>
                      <a:r>
                        <a:rPr lang="en-US" sz="1100" b="1" baseline="0">
                          <a:solidFill>
                            <a:schemeClr val="tx1"/>
                          </a:solidFill>
                          <a:latin typeface="Arial" panose="020B0604020202020204" pitchFamily="34" charset="0"/>
                          <a:cs typeface="Arial" panose="020B0604020202020204" pitchFamily="34" charset="0"/>
                        </a:rPr>
                        <a:t>Project:</a:t>
                      </a:r>
                      <a:endParaRPr lang="en-SG" sz="1100" b="1" baseline="0">
                        <a:solidFill>
                          <a:schemeClr val="tx1"/>
                        </a:solidFill>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gridSpan="4">
                  <a:txBody>
                    <a:bodyPr/>
                    <a:lstStyle/>
                    <a:p>
                      <a:r>
                        <a:rPr lang="en-SG" sz="1100" baseline="0">
                          <a:solidFill>
                            <a:schemeClr val="tx1"/>
                          </a:solidFill>
                          <a:latin typeface="Arial" panose="020B0604020202020204" pitchFamily="34" charset="0"/>
                          <a:cs typeface="Arial" panose="020B0604020202020204" pitchFamily="34" charset="0"/>
                        </a:rPr>
                        <a:t>Apple Stock BUY/SELL Decision Prediction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SG"/>
                    </a:p>
                  </a:txBody>
                  <a:tcPr/>
                </a:tc>
                <a:tc hMerge="1">
                  <a:txBody>
                    <a:bodyPr/>
                    <a:lstStyle/>
                    <a:p>
                      <a:endParaRPr lang="en-SG" sz="1200">
                        <a:latin typeface="Arial" panose="020B0604020202020204" pitchFamily="34" charset="0"/>
                        <a:cs typeface="Arial" panose="020B0604020202020204" pitchFamily="34" charset="0"/>
                      </a:endParaRPr>
                    </a:p>
                  </a:txBody>
                  <a:tcPr/>
                </a:tc>
                <a:tc hMerge="1">
                  <a:txBody>
                    <a:bodyPr/>
                    <a:lstStyle/>
                    <a:p>
                      <a:endParaRPr lang="en-SG"/>
                    </a:p>
                  </a:txBody>
                  <a:tcPr/>
                </a:tc>
                <a:extLst>
                  <a:ext uri="{0D108BD9-81ED-4DB2-BD59-A6C34878D82A}">
                    <a16:rowId xmlns:a16="http://schemas.microsoft.com/office/drawing/2014/main" val="871225731"/>
                  </a:ext>
                </a:extLst>
              </a:tr>
              <a:tr h="228600">
                <a:tc gridSpan="3" vMerge="1">
                  <a:txBody>
                    <a:bodyPr/>
                    <a:lstStyle/>
                    <a:p>
                      <a:endParaRPr lang="en-SG" sz="1200">
                        <a:latin typeface="Arial" panose="020B0604020202020204" pitchFamily="34" charset="0"/>
                        <a:cs typeface="Arial" panose="020B0604020202020204" pitchFamily="34" charset="0"/>
                      </a:endParaRPr>
                    </a:p>
                  </a:txBody>
                  <a:tcPr/>
                </a:tc>
                <a:tc hMerge="1" vMerge="1">
                  <a:txBody>
                    <a:bodyPr/>
                    <a:lstStyle/>
                    <a:p>
                      <a:endParaRPr lang="en-SG" sz="1200">
                        <a:latin typeface="Arial" panose="020B0604020202020204" pitchFamily="34" charset="0"/>
                        <a:cs typeface="Arial" panose="020B0604020202020204" pitchFamily="34" charset="0"/>
                      </a:endParaRPr>
                    </a:p>
                  </a:txBody>
                  <a:tcPr/>
                </a:tc>
                <a:tc hMerge="1" vMerge="1">
                  <a:txBody>
                    <a:bodyPr/>
                    <a:lstStyle/>
                    <a:p>
                      <a:endParaRPr lang="en-SG" sz="1200">
                        <a:latin typeface="Arial" panose="020B0604020202020204" pitchFamily="34" charset="0"/>
                        <a:cs typeface="Arial" panose="020B0604020202020204" pitchFamily="34" charset="0"/>
                      </a:endParaRPr>
                    </a:p>
                  </a:txBody>
                  <a:tcPr/>
                </a:tc>
                <a:tc>
                  <a:txBody>
                    <a:bodyPr/>
                    <a:lstStyle/>
                    <a:p>
                      <a:r>
                        <a:rPr lang="en-US" sz="1100" b="1" baseline="0">
                          <a:solidFill>
                            <a:schemeClr val="tx1"/>
                          </a:solidFill>
                          <a:latin typeface="Arial" panose="020B0604020202020204" pitchFamily="34" charset="0"/>
                          <a:cs typeface="Arial" panose="020B0604020202020204" pitchFamily="34" charset="0"/>
                        </a:rPr>
                        <a:t>Team:</a:t>
                      </a:r>
                      <a:endParaRPr lang="en-SG" sz="1100" b="1" baseline="0">
                        <a:solidFill>
                          <a:schemeClr val="tx1"/>
                        </a:solidFill>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gridSpan="4">
                  <a:txBody>
                    <a:bodyPr/>
                    <a:lstStyle/>
                    <a:p>
                      <a:r>
                        <a:rPr lang="en-SG" sz="1100" baseline="0" err="1">
                          <a:solidFill>
                            <a:schemeClr val="tx1"/>
                          </a:solidFill>
                          <a:latin typeface="Arial" panose="020B0604020202020204" pitchFamily="34" charset="0"/>
                          <a:cs typeface="Arial" panose="020B0604020202020204" pitchFamily="34" charset="0"/>
                        </a:rPr>
                        <a:t>Ishwer</a:t>
                      </a:r>
                      <a:r>
                        <a:rPr lang="en-SG" sz="1100" baseline="0">
                          <a:solidFill>
                            <a:schemeClr val="tx1"/>
                          </a:solidFill>
                          <a:latin typeface="Arial" panose="020B0604020202020204" pitchFamily="34" charset="0"/>
                          <a:cs typeface="Arial" panose="020B0604020202020204" pitchFamily="34" charset="0"/>
                        </a:rPr>
                        <a:t> Kumar / Manish Kumar Singh / Bhaskar Garg / Priti Narayan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SG"/>
                    </a:p>
                  </a:txBody>
                  <a:tcPr/>
                </a:tc>
                <a:tc hMerge="1">
                  <a:txBody>
                    <a:bodyPr/>
                    <a:lstStyle/>
                    <a:p>
                      <a:endParaRPr lang="en-SG" sz="1200">
                        <a:latin typeface="Arial" panose="020B0604020202020204" pitchFamily="34" charset="0"/>
                        <a:cs typeface="Arial" panose="020B0604020202020204" pitchFamily="34" charset="0"/>
                      </a:endParaRPr>
                    </a:p>
                  </a:txBody>
                  <a:tcPr/>
                </a:tc>
                <a:tc hMerge="1">
                  <a:txBody>
                    <a:bodyPr/>
                    <a:lstStyle/>
                    <a:p>
                      <a:endParaRPr lang="en-SG"/>
                    </a:p>
                  </a:txBody>
                  <a:tcPr/>
                </a:tc>
                <a:extLst>
                  <a:ext uri="{0D108BD9-81ED-4DB2-BD59-A6C34878D82A}">
                    <a16:rowId xmlns:a16="http://schemas.microsoft.com/office/drawing/2014/main" val="2833998441"/>
                  </a:ext>
                </a:extLst>
              </a:tr>
              <a:tr h="269642">
                <a:tc gridSpan="4">
                  <a:txBody>
                    <a:bodyPr/>
                    <a:lstStyle/>
                    <a:p>
                      <a:pPr algn="ctr"/>
                      <a:r>
                        <a:rPr lang="en-US" sz="1200" b="1" baseline="0">
                          <a:latin typeface="Arial" panose="020B0604020202020204" pitchFamily="34" charset="0"/>
                          <a:cs typeface="Arial" panose="020B0604020202020204" pitchFamily="34" charset="0"/>
                        </a:rPr>
                        <a:t>Problem Statement</a:t>
                      </a:r>
                      <a:endParaRPr lang="en-SG" sz="1200" b="1"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SG"/>
                    </a:p>
                  </a:txBody>
                  <a:tcPr/>
                </a:tc>
                <a:tc hMerge="1">
                  <a:txBody>
                    <a:bodyPr/>
                    <a:lstStyle/>
                    <a:p>
                      <a:endParaRPr lang="en-SG"/>
                    </a:p>
                  </a:txBody>
                  <a:tcPr/>
                </a:tc>
                <a:tc hMerge="1">
                  <a:txBody>
                    <a:bodyPr/>
                    <a:lstStyle/>
                    <a:p>
                      <a:endParaRPr lang="en-SG"/>
                    </a:p>
                  </a:txBody>
                  <a:tcPr/>
                </a:tc>
                <a:tc gridSpan="2">
                  <a:txBody>
                    <a:bodyPr/>
                    <a:lstStyle/>
                    <a:p>
                      <a:pPr algn="ctr"/>
                      <a:r>
                        <a:rPr lang="en-SG" sz="1200" b="1" baseline="0">
                          <a:latin typeface="Arial" panose="020B0604020202020204" pitchFamily="34" charset="0"/>
                          <a:cs typeface="Arial" panose="020B0604020202020204" pitchFamily="34" charset="0"/>
                        </a:rPr>
                        <a:t>Execution &amp; Evaluation</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SG"/>
                    </a:p>
                  </a:txBody>
                  <a:tcPr/>
                </a:tc>
                <a:tc gridSpan="2">
                  <a:txBody>
                    <a:bodyPr/>
                    <a:lstStyle/>
                    <a:p>
                      <a:pPr algn="ctr"/>
                      <a:r>
                        <a:rPr lang="en-SG" sz="1100" b="1" baseline="0">
                          <a:latin typeface="Arial" panose="020B0604020202020204" pitchFamily="34" charset="0"/>
                          <a:cs typeface="Arial" panose="020B0604020202020204" pitchFamily="34" charset="0"/>
                        </a:rPr>
                        <a:t>Data Collection &amp; Preparation</a:t>
                      </a:r>
                      <a:endParaRPr lang="en-SG" sz="1200" b="1"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SG"/>
                    </a:p>
                  </a:txBody>
                  <a:tcPr/>
                </a:tc>
                <a:extLst>
                  <a:ext uri="{0D108BD9-81ED-4DB2-BD59-A6C34878D82A}">
                    <a16:rowId xmlns:a16="http://schemas.microsoft.com/office/drawing/2014/main" val="1105611200"/>
                  </a:ext>
                </a:extLst>
              </a:tr>
              <a:tr h="2098650">
                <a:tc>
                  <a:txBody>
                    <a:bodyPr/>
                    <a:lstStyle/>
                    <a:p>
                      <a:r>
                        <a:rPr lang="en-US" sz="800" b="1" baseline="0">
                          <a:latin typeface="Arial" panose="020B0604020202020204" pitchFamily="34" charset="0"/>
                          <a:cs typeface="Arial" panose="020B0604020202020204" pitchFamily="34" charset="0"/>
                        </a:rPr>
                        <a:t>Business Case &amp; Value Added</a:t>
                      </a:r>
                    </a:p>
                    <a:p>
                      <a:r>
                        <a:rPr lang="en-US" sz="800" baseline="0">
                          <a:latin typeface="Arial" panose="020B0604020202020204" pitchFamily="34" charset="0"/>
                          <a:cs typeface="Arial" panose="020B0604020202020204" pitchFamily="34" charset="0"/>
                        </a:rPr>
                        <a:t>Predicting stock BUY/SELL signals for Apple to increase the overall profit for investors.</a:t>
                      </a:r>
                    </a:p>
                    <a:p>
                      <a:endParaRPr lang="en-SG" sz="800"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en-US" sz="800" b="1" baseline="0">
                          <a:latin typeface="Arial" panose="020B0604020202020204" pitchFamily="34" charset="0"/>
                          <a:cs typeface="Arial" panose="020B0604020202020204" pitchFamily="34" charset="0"/>
                        </a:rPr>
                        <a:t>Model Selection</a:t>
                      </a:r>
                    </a:p>
                    <a:p>
                      <a:r>
                        <a:rPr lang="en-SG" sz="800" baseline="0">
                          <a:latin typeface="Arial" panose="020B0604020202020204" pitchFamily="34" charset="0"/>
                          <a:cs typeface="Arial" panose="020B0604020202020204" pitchFamily="34" charset="0"/>
                        </a:rPr>
                        <a:t>The model should be able to handle sequential data and make predictions accordingly. For that purpose, we have used a few timeseries methods and ensemble methods to capture the trend.</a:t>
                      </a:r>
                    </a:p>
                    <a:p>
                      <a:r>
                        <a:rPr lang="en-SG" sz="800" baseline="0">
                          <a:latin typeface="Arial" panose="020B0604020202020204" pitchFamily="34" charset="0"/>
                          <a:cs typeface="Arial" panose="020B0604020202020204" pitchFamily="34" charset="0"/>
                        </a:rPr>
                        <a:t>Below are the models which we have tried:</a:t>
                      </a:r>
                    </a:p>
                    <a:p>
                      <a:pPr marL="228600" indent="-228600">
                        <a:buAutoNum type="arabicPeriod"/>
                      </a:pPr>
                      <a:r>
                        <a:rPr lang="en-SG" sz="800" baseline="0">
                          <a:latin typeface="Arial" panose="020B0604020202020204" pitchFamily="34" charset="0"/>
                          <a:cs typeface="Arial" panose="020B0604020202020204" pitchFamily="34" charset="0"/>
                        </a:rPr>
                        <a:t>Random Forest</a:t>
                      </a:r>
                    </a:p>
                    <a:p>
                      <a:pPr marL="228600" indent="-228600">
                        <a:buAutoNum type="arabicPeriod"/>
                      </a:pPr>
                      <a:r>
                        <a:rPr lang="en-SG" sz="800" baseline="0">
                          <a:latin typeface="Arial" panose="020B0604020202020204" pitchFamily="34" charset="0"/>
                          <a:cs typeface="Arial" panose="020B0604020202020204" pitchFamily="34" charset="0"/>
                        </a:rPr>
                        <a:t>LSTM</a:t>
                      </a:r>
                    </a:p>
                    <a:p>
                      <a:pPr marL="228600" indent="-228600">
                        <a:buAutoNum type="arabicPeriod"/>
                      </a:pPr>
                      <a:r>
                        <a:rPr lang="en-SG" sz="800" baseline="0">
                          <a:latin typeface="Arial" panose="020B0604020202020204" pitchFamily="34" charset="0"/>
                          <a:cs typeface="Arial" panose="020B0604020202020204" pitchFamily="34" charset="0"/>
                        </a:rPr>
                        <a:t>SARIMAX</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b="1" baseline="0">
                          <a:latin typeface="Arial" panose="020B0604020202020204" pitchFamily="34" charset="0"/>
                          <a:cs typeface="Arial" panose="020B0604020202020204" pitchFamily="34" charset="0"/>
                        </a:rPr>
                        <a:t>Model Requirements</a:t>
                      </a:r>
                    </a:p>
                    <a:p>
                      <a:r>
                        <a:rPr lang="en-US" sz="800" baseline="0">
                          <a:latin typeface="Arial" panose="020B0604020202020204" pitchFamily="34" charset="0"/>
                          <a:cs typeface="Arial" panose="020B0604020202020204" pitchFamily="34" charset="0"/>
                        </a:rPr>
                        <a:t>Model should be able to handle sequential data with better than average precision and recall. Also, the predictions should be generated quickly.</a:t>
                      </a:r>
                    </a:p>
                    <a:p>
                      <a:endParaRPr lang="en-SG" sz="800"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en-US" sz="800" b="1" baseline="0">
                          <a:latin typeface="Arial" panose="020B0604020202020204" pitchFamily="34" charset="0"/>
                          <a:cs typeface="Arial" panose="020B0604020202020204" pitchFamily="34" charset="0"/>
                        </a:rPr>
                        <a:t>Skills</a:t>
                      </a:r>
                    </a:p>
                    <a:p>
                      <a:r>
                        <a:rPr lang="en-US" sz="800" baseline="0">
                          <a:latin typeface="Arial" panose="020B0604020202020204" pitchFamily="34" charset="0"/>
                          <a:cs typeface="Arial" panose="020B0604020202020204" pitchFamily="34" charset="0"/>
                        </a:rPr>
                        <a:t>A brief knowledge about how stock market operates would be helpful to come up with useful features, analyze the output of EDA and to generate proper metric for model validation. Along with that, programming knowledge, fundamentals of Data Science and skills in Ensemble methods and neural networks is required.</a:t>
                      </a:r>
                    </a:p>
                    <a:p>
                      <a:endParaRPr lang="en-SG" sz="800"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en-US" sz="800" b="1" baseline="0">
                          <a:latin typeface="Arial" panose="020B0604020202020204" pitchFamily="34" charset="0"/>
                          <a:cs typeface="Arial" panose="020B0604020202020204" pitchFamily="34" charset="0"/>
                        </a:rPr>
                        <a:t>Model Evaluation</a:t>
                      </a:r>
                    </a:p>
                    <a:p>
                      <a:r>
                        <a:rPr lang="en-US" sz="800" baseline="0">
                          <a:latin typeface="Arial" panose="020B0604020202020204" pitchFamily="34" charset="0"/>
                          <a:cs typeface="Arial" panose="020B0604020202020204" pitchFamily="34" charset="0"/>
                        </a:rPr>
                        <a:t>To validate the model’s performance, we can use</a:t>
                      </a:r>
                    </a:p>
                    <a:p>
                      <a:pPr marL="171450" indent="-171450">
                        <a:buFontTx/>
                        <a:buChar char="-"/>
                      </a:pPr>
                      <a:r>
                        <a:rPr lang="en-US" sz="800" baseline="0">
                          <a:latin typeface="Arial" panose="020B0604020202020204" pitchFamily="34" charset="0"/>
                          <a:cs typeface="Arial" panose="020B0604020202020204" pitchFamily="34" charset="0"/>
                        </a:rPr>
                        <a:t>Precision</a:t>
                      </a:r>
                    </a:p>
                    <a:p>
                      <a:pPr marL="171450" indent="-171450">
                        <a:buFontTx/>
                        <a:buChar char="-"/>
                      </a:pPr>
                      <a:r>
                        <a:rPr lang="en-US" sz="800" baseline="0">
                          <a:latin typeface="Arial" panose="020B0604020202020204" pitchFamily="34" charset="0"/>
                          <a:cs typeface="Arial" panose="020B0604020202020204" pitchFamily="34" charset="0"/>
                        </a:rPr>
                        <a:t>Recall</a:t>
                      </a:r>
                    </a:p>
                    <a:p>
                      <a:pPr marL="171450" indent="-171450">
                        <a:buFontTx/>
                        <a:buChar char="-"/>
                      </a:pPr>
                      <a:r>
                        <a:rPr lang="en-US" sz="800" baseline="0">
                          <a:latin typeface="Arial" panose="020B0604020202020204" pitchFamily="34" charset="0"/>
                          <a:cs typeface="Arial" panose="020B0604020202020204" pitchFamily="34" charset="0"/>
                        </a:rPr>
                        <a:t>F1 – Score</a:t>
                      </a:r>
                    </a:p>
                    <a:p>
                      <a:pPr marL="0" indent="0">
                        <a:buFontTx/>
                        <a:buNone/>
                      </a:pPr>
                      <a:r>
                        <a:rPr lang="en-US" sz="800" baseline="0">
                          <a:latin typeface="Arial" panose="020B0604020202020204" pitchFamily="34" charset="0"/>
                          <a:cs typeface="Arial" panose="020B0604020202020204" pitchFamily="34" charset="0"/>
                        </a:rPr>
                        <a:t>To measure the impact, we can calculate the overall profit earned on the predictions.</a:t>
                      </a:r>
                    </a:p>
                    <a:p>
                      <a:pPr marL="171450" indent="-171450">
                        <a:buFontTx/>
                        <a:buChar char="-"/>
                      </a:pPr>
                      <a:endParaRPr lang="en-US" sz="800" baseline="0">
                        <a:latin typeface="Arial" panose="020B0604020202020204" pitchFamily="34" charset="0"/>
                        <a:cs typeface="Arial" panose="020B0604020202020204" pitchFamily="34" charset="0"/>
                      </a:endParaRPr>
                    </a:p>
                    <a:p>
                      <a:endParaRPr lang="en-SG" sz="800"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r>
                        <a:rPr lang="en-US" sz="800" b="1" baseline="0">
                          <a:latin typeface="Arial" panose="020B0604020202020204" pitchFamily="34" charset="0"/>
                          <a:cs typeface="Arial" panose="020B0604020202020204" pitchFamily="34" charset="0"/>
                        </a:rPr>
                        <a:t>Data Storytelling</a:t>
                      </a:r>
                    </a:p>
                    <a:p>
                      <a:r>
                        <a:rPr lang="en-US" sz="800" baseline="0">
                          <a:latin typeface="Arial" panose="020B0604020202020204" pitchFamily="34" charset="0"/>
                          <a:cs typeface="Arial" panose="020B0604020202020204" pitchFamily="34" charset="0"/>
                        </a:rPr>
                        <a:t>Our basic assumption is that, over time, the stock price should move according to the financial metrics of the company. For example, if the overall revenue, profit and market cap of company is moving up, the stock price itself should eventually move up. </a:t>
                      </a:r>
                    </a:p>
                    <a:p>
                      <a:endParaRPr lang="en-SG" sz="800"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b="1" baseline="0">
                          <a:latin typeface="Arial" panose="020B0604020202020204" pitchFamily="34" charset="0"/>
                          <a:cs typeface="Arial" panose="020B0604020202020204" pitchFamily="34" charset="0"/>
                        </a:rPr>
                        <a:t>Data Selection &amp; Cleansing</a:t>
                      </a:r>
                    </a:p>
                    <a:p>
                      <a:r>
                        <a:rPr lang="en-US" sz="800" baseline="0">
                          <a:latin typeface="Arial" panose="020B0604020202020204" pitchFamily="34" charset="0"/>
                          <a:cs typeface="Arial" panose="020B0604020202020204" pitchFamily="34" charset="0"/>
                        </a:rPr>
                        <a:t>After correlation analysis, we have found the top 10 features which are highly correlated to the BUY/SELL signal some of which are, profit, market cap, revenue etc.</a:t>
                      </a:r>
                    </a:p>
                    <a:p>
                      <a:endParaRPr lang="en-SG" sz="800"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b="1" baseline="0">
                          <a:latin typeface="Arial" panose="020B0604020202020204" pitchFamily="34" charset="0"/>
                          <a:cs typeface="Arial" panose="020B0604020202020204" pitchFamily="34" charset="0"/>
                        </a:rPr>
                        <a:t>Data Collection</a:t>
                      </a:r>
                    </a:p>
                    <a:p>
                      <a:r>
                        <a:rPr lang="en-SG" sz="800" baseline="0">
                          <a:latin typeface="Arial" panose="020B0604020202020204" pitchFamily="34" charset="0"/>
                          <a:cs typeface="Arial" panose="020B0604020202020204" pitchFamily="34" charset="0"/>
                        </a:rPr>
                        <a:t>We are mainly relied on two data sources, one is the stock price data for each day and quarterly earnings data. Each day has the data from previously available quarterly earnings report. </a:t>
                      </a:r>
                    </a:p>
                    <a:p>
                      <a:endParaRPr lang="en-SG" sz="800"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3694948"/>
                  </a:ext>
                </a:extLst>
              </a:tr>
              <a:tr h="2098650">
                <a:tc>
                  <a:txBody>
                    <a:bodyPr/>
                    <a:lstStyle/>
                    <a:p>
                      <a:r>
                        <a:rPr lang="en-US" sz="800" b="1" baseline="0">
                          <a:latin typeface="Arial" panose="020B0604020202020204" pitchFamily="34" charset="0"/>
                          <a:cs typeface="Arial" panose="020B0604020202020204" pitchFamily="34" charset="0"/>
                        </a:rPr>
                        <a:t>Data Landscape</a:t>
                      </a:r>
                    </a:p>
                    <a:p>
                      <a:r>
                        <a:rPr lang="en-US" sz="800" baseline="0">
                          <a:latin typeface="Arial" panose="020B0604020202020204" pitchFamily="34" charset="0"/>
                          <a:cs typeface="Arial" panose="020B0604020202020204" pitchFamily="34" charset="0"/>
                        </a:rPr>
                        <a:t>The stock closing price is already available. We had to collect the quarterly earnings data for the past decade.</a:t>
                      </a:r>
                    </a:p>
                    <a:p>
                      <a:endParaRPr lang="en-SG" sz="800"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SG"/>
                    </a:p>
                  </a:txBody>
                  <a:tcPr/>
                </a:tc>
                <a:tc>
                  <a:txBody>
                    <a:bodyPr/>
                    <a:lstStyle/>
                    <a:p>
                      <a:r>
                        <a:rPr lang="en-US" sz="800" b="1" baseline="0">
                          <a:latin typeface="Arial" panose="020B0604020202020204" pitchFamily="34" charset="0"/>
                          <a:cs typeface="Arial" panose="020B0604020202020204" pitchFamily="34" charset="0"/>
                        </a:rPr>
                        <a:t>Software &amp; Libraries</a:t>
                      </a:r>
                    </a:p>
                    <a:p>
                      <a:r>
                        <a:rPr lang="en-US" sz="800" baseline="0">
                          <a:latin typeface="Arial" panose="020B0604020202020204" pitchFamily="34" charset="0"/>
                          <a:cs typeface="Arial" panose="020B0604020202020204" pitchFamily="34" charset="0"/>
                        </a:rPr>
                        <a:t>To run this model, we can use latest version of Python with below required libraries:</a:t>
                      </a:r>
                    </a:p>
                    <a:p>
                      <a:pPr marL="228600" indent="-228600">
                        <a:buAutoNum type="arabicPeriod"/>
                      </a:pPr>
                      <a:r>
                        <a:rPr lang="en-US" sz="800" baseline="0">
                          <a:latin typeface="Arial" panose="020B0604020202020204" pitchFamily="34" charset="0"/>
                          <a:cs typeface="Arial" panose="020B0604020202020204" pitchFamily="34" charset="0"/>
                        </a:rPr>
                        <a:t>pandas</a:t>
                      </a:r>
                    </a:p>
                    <a:p>
                      <a:pPr marL="228600" indent="-228600">
                        <a:buAutoNum type="arabicPeriod"/>
                      </a:pPr>
                      <a:r>
                        <a:rPr lang="en-US" sz="800" baseline="0" err="1">
                          <a:latin typeface="Arial" panose="020B0604020202020204" pitchFamily="34" charset="0"/>
                          <a:cs typeface="Arial" panose="020B0604020202020204" pitchFamily="34" charset="0"/>
                        </a:rPr>
                        <a:t>numpy</a:t>
                      </a:r>
                      <a:endParaRPr lang="en-US" sz="800" baseline="0">
                        <a:latin typeface="Arial" panose="020B0604020202020204" pitchFamily="34" charset="0"/>
                        <a:cs typeface="Arial" panose="020B0604020202020204" pitchFamily="34" charset="0"/>
                      </a:endParaRPr>
                    </a:p>
                    <a:p>
                      <a:pPr marL="228600" indent="-228600">
                        <a:buAutoNum type="arabicPeriod"/>
                      </a:pPr>
                      <a:r>
                        <a:rPr lang="en-US" sz="800" baseline="0">
                          <a:latin typeface="Arial" panose="020B0604020202020204" pitchFamily="34" charset="0"/>
                          <a:cs typeface="Arial" panose="020B0604020202020204" pitchFamily="34" charset="0"/>
                        </a:rPr>
                        <a:t>Matplotlib</a:t>
                      </a:r>
                    </a:p>
                    <a:p>
                      <a:pPr marL="228600" indent="-228600">
                        <a:buAutoNum type="arabicPeriod"/>
                      </a:pPr>
                      <a:r>
                        <a:rPr lang="en-US" sz="800" baseline="0">
                          <a:latin typeface="Arial" panose="020B0604020202020204" pitchFamily="34" charset="0"/>
                          <a:cs typeface="Arial" panose="020B0604020202020204" pitchFamily="34" charset="0"/>
                        </a:rPr>
                        <a:t>Seaborn</a:t>
                      </a:r>
                    </a:p>
                    <a:p>
                      <a:pPr marL="228600" indent="-228600">
                        <a:buAutoNum type="arabicPeriod"/>
                      </a:pPr>
                      <a:r>
                        <a:rPr lang="en-US" sz="800" baseline="0">
                          <a:latin typeface="Arial" panose="020B0604020202020204" pitchFamily="34" charset="0"/>
                          <a:cs typeface="Arial" panose="020B0604020202020204" pitchFamily="34" charset="0"/>
                        </a:rPr>
                        <a:t>Scikit-learn</a:t>
                      </a:r>
                    </a:p>
                    <a:p>
                      <a:pPr marL="228600" indent="-228600">
                        <a:buAutoNum type="arabicPeriod"/>
                      </a:pPr>
                      <a:r>
                        <a:rPr lang="en-US" sz="800" baseline="0" err="1">
                          <a:latin typeface="Arial" panose="020B0604020202020204" pitchFamily="34" charset="0"/>
                          <a:cs typeface="Arial" panose="020B0604020202020204" pitchFamily="34" charset="0"/>
                        </a:rPr>
                        <a:t>Yfinance</a:t>
                      </a:r>
                      <a:endParaRPr lang="en-US" sz="800" baseline="0">
                        <a:latin typeface="Arial" panose="020B0604020202020204" pitchFamily="34" charset="0"/>
                        <a:cs typeface="Arial" panose="020B0604020202020204" pitchFamily="34" charset="0"/>
                      </a:endParaRPr>
                    </a:p>
                    <a:p>
                      <a:pPr marL="228600" indent="-228600">
                        <a:buAutoNum type="arabicPeriod"/>
                      </a:pPr>
                      <a:r>
                        <a:rPr lang="en-US" sz="800" baseline="0" err="1">
                          <a:latin typeface="Arial" panose="020B0604020202020204" pitchFamily="34" charset="0"/>
                          <a:cs typeface="Arial" panose="020B0604020202020204" pitchFamily="34" charset="0"/>
                        </a:rPr>
                        <a:t>plotly</a:t>
                      </a:r>
                      <a:endParaRPr lang="en-US" sz="800" baseline="0">
                        <a:latin typeface="Arial" panose="020B0604020202020204" pitchFamily="34" charset="0"/>
                        <a:cs typeface="Arial" panose="020B0604020202020204" pitchFamily="34" charset="0"/>
                      </a:endParaRPr>
                    </a:p>
                    <a:p>
                      <a:pPr marL="228600" indent="-228600">
                        <a:buAutoNum type="arabicPeriod"/>
                      </a:pPr>
                      <a:endParaRPr lang="en-US" sz="800"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SG"/>
                    </a:p>
                  </a:txBody>
                  <a:tcPr/>
                </a:tc>
                <a:tc vMerge="1">
                  <a:txBody>
                    <a:bodyPr/>
                    <a:lstStyle/>
                    <a:p>
                      <a:endParaRPr lang="en-SG" sz="1000">
                        <a:latin typeface="Arial" panose="020B0604020202020204" pitchFamily="34" charset="0"/>
                        <a:cs typeface="Arial" panose="020B0604020202020204" pitchFamily="34" charset="0"/>
                      </a:endParaRPr>
                    </a:p>
                  </a:txBody>
                  <a:tcPr/>
                </a:tc>
                <a:tc vMerge="1">
                  <a:txBody>
                    <a:bodyPr/>
                    <a:lstStyle/>
                    <a:p>
                      <a:endParaRPr lang="en-SG" sz="1000">
                        <a:latin typeface="Arial" panose="020B0604020202020204" pitchFamily="34" charset="0"/>
                        <a:cs typeface="Arial" panose="020B0604020202020204" pitchFamily="34" charset="0"/>
                      </a:endParaRPr>
                    </a:p>
                  </a:txBody>
                  <a:tcPr/>
                </a:tc>
                <a:tc>
                  <a:txBody>
                    <a:bodyPr/>
                    <a:lstStyle/>
                    <a:p>
                      <a:r>
                        <a:rPr lang="en-US" sz="800" b="1" baseline="0">
                          <a:latin typeface="Arial" panose="020B0604020202020204" pitchFamily="34" charset="0"/>
                          <a:cs typeface="Arial" panose="020B0604020202020204" pitchFamily="34" charset="0"/>
                        </a:rPr>
                        <a:t>Data Integration</a:t>
                      </a:r>
                    </a:p>
                    <a:p>
                      <a:r>
                        <a:rPr lang="en-SG" sz="800" baseline="0">
                          <a:latin typeface="Arial" panose="020B0604020202020204" pitchFamily="34" charset="0"/>
                          <a:cs typeface="Arial" panose="020B0604020202020204" pitchFamily="34" charset="0"/>
                        </a:rPr>
                        <a:t>We are mainly relied on two data sources, one is the stock price data for each day and quarterly earnings data. Each day has the data from previously available quarterly earnings report.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800" b="1" baseline="0">
                          <a:latin typeface="Arial" panose="020B0604020202020204" pitchFamily="34" charset="0"/>
                          <a:cs typeface="Arial" panose="020B0604020202020204" pitchFamily="34" charset="0"/>
                        </a:rPr>
                        <a:t>Explorative Data Analysis</a:t>
                      </a:r>
                    </a:p>
                    <a:p>
                      <a:pPr marL="171450" indent="-171450">
                        <a:buFont typeface="Arial" panose="020B0604020202020204" pitchFamily="34" charset="0"/>
                        <a:buChar char="•"/>
                      </a:pPr>
                      <a:r>
                        <a:rPr lang="en-US" sz="800" baseline="0">
                          <a:latin typeface="Arial" panose="020B0604020202020204" pitchFamily="34" charset="0"/>
                          <a:cs typeface="Arial" panose="020B0604020202020204" pitchFamily="34" charset="0"/>
                        </a:rPr>
                        <a:t>Finding the correlation between stock closing price and profit, revenue and market cap etc.</a:t>
                      </a:r>
                    </a:p>
                    <a:p>
                      <a:pPr marL="171450" indent="-171450">
                        <a:buFont typeface="Arial" panose="020B0604020202020204" pitchFamily="34" charset="0"/>
                        <a:buChar char="•"/>
                      </a:pPr>
                      <a:r>
                        <a:rPr lang="en-US" sz="800" baseline="0">
                          <a:latin typeface="Arial" panose="020B0604020202020204" pitchFamily="34" charset="0"/>
                          <a:cs typeface="Arial" panose="020B0604020202020204" pitchFamily="34" charset="0"/>
                        </a:rPr>
                        <a:t>Computing principal components</a:t>
                      </a:r>
                    </a:p>
                    <a:p>
                      <a:pPr marL="171450" indent="-171450">
                        <a:buFont typeface="Arial" panose="020B0604020202020204" pitchFamily="34" charset="0"/>
                        <a:buChar char="•"/>
                      </a:pPr>
                      <a:r>
                        <a:rPr lang="en-US" sz="800" baseline="0">
                          <a:latin typeface="Arial" panose="020B0604020202020204" pitchFamily="34" charset="0"/>
                          <a:cs typeface="Arial" panose="020B0604020202020204" pitchFamily="34" charset="0"/>
                        </a:rPr>
                        <a:t>Analyzing the label distribution</a:t>
                      </a:r>
                    </a:p>
                    <a:p>
                      <a:endParaRPr lang="en-SG" sz="800" baseline="0">
                        <a:latin typeface="Arial" panose="020B0604020202020204" pitchFamily="34" charset="0"/>
                        <a:cs typeface="Arial" panose="020B0604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1979306"/>
                  </a:ext>
                </a:extLst>
              </a:tr>
            </a:tbl>
          </a:graphicData>
        </a:graphic>
      </p:graphicFrame>
    </p:spTree>
    <p:extLst>
      <p:ext uri="{BB962C8B-B14F-4D97-AF65-F5344CB8AC3E}">
        <p14:creationId xmlns:p14="http://schemas.microsoft.com/office/powerpoint/2010/main" val="73760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a:p>
        </p:txBody>
      </p:sp>
      <p:sp>
        <p:nvSpPr>
          <p:cNvPr id="87" name="Google Shape;87;p1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solidFill>
                  <a:srgbClr val="000000"/>
                </a:solidFill>
                <a:latin typeface="Arial"/>
                <a:ea typeface="Arial"/>
                <a:cs typeface="Arial"/>
                <a:sym typeface="Arial"/>
              </a:rPr>
              <a:t>Objective</a:t>
            </a:r>
            <a:r>
              <a:rPr lang="en"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marL="457200" lvl="0" indent="-311150" algn="l" rtl="0">
              <a:spcBef>
                <a:spcPts val="1200"/>
              </a:spcBef>
              <a:spcAft>
                <a:spcPts val="0"/>
              </a:spcAft>
              <a:buClr>
                <a:srgbClr val="000000"/>
              </a:buClr>
              <a:buSzPts val="1300"/>
              <a:buFont typeface="Arial"/>
              <a:buChar char="●"/>
            </a:pPr>
            <a:r>
              <a:rPr lang="en" sz="1300">
                <a:solidFill>
                  <a:srgbClr val="000000"/>
                </a:solidFill>
                <a:latin typeface="Arial"/>
                <a:ea typeface="Arial"/>
                <a:cs typeface="Arial"/>
                <a:sym typeface="Arial"/>
              </a:rPr>
              <a:t>To create an AI model that makes daily buy or sell recommendations for Apple stock based on today's stock price and the company’s financial performance data (quarterly earnings, profit, loss, revenue).</a:t>
            </a:r>
            <a:endParaRPr sz="1300">
              <a:solidFill>
                <a:srgbClr val="000000"/>
              </a:solidFill>
              <a:latin typeface="Arial"/>
              <a:ea typeface="Arial"/>
              <a:cs typeface="Arial"/>
              <a:sym typeface="Arial"/>
            </a:endParaRPr>
          </a:p>
          <a:p>
            <a:pPr marL="0" lvl="0" indent="0" algn="l" rtl="0">
              <a:spcBef>
                <a:spcPts val="1200"/>
              </a:spcBef>
              <a:spcAft>
                <a:spcPts val="0"/>
              </a:spcAft>
              <a:buNone/>
            </a:pPr>
            <a:r>
              <a:rPr lang="en" sz="1300" b="1">
                <a:solidFill>
                  <a:srgbClr val="000000"/>
                </a:solidFill>
                <a:latin typeface="Arial"/>
                <a:ea typeface="Arial"/>
                <a:cs typeface="Arial"/>
                <a:sym typeface="Arial"/>
              </a:rPr>
              <a:t>Challenges</a:t>
            </a:r>
            <a:r>
              <a:rPr lang="en"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marL="457200" lvl="0" indent="-311150" algn="l" rtl="0">
              <a:spcBef>
                <a:spcPts val="1200"/>
              </a:spcBef>
              <a:spcAft>
                <a:spcPts val="0"/>
              </a:spcAft>
              <a:buClr>
                <a:srgbClr val="000000"/>
              </a:buClr>
              <a:buSzPts val="1300"/>
              <a:buFont typeface="Arial"/>
              <a:buChar char="●"/>
            </a:pPr>
            <a:r>
              <a:rPr lang="en" sz="1300" b="1">
                <a:solidFill>
                  <a:srgbClr val="000000"/>
                </a:solidFill>
                <a:latin typeface="Arial"/>
                <a:ea typeface="Arial"/>
                <a:cs typeface="Arial"/>
                <a:sym typeface="Arial"/>
              </a:rPr>
              <a:t>Volatility</a:t>
            </a:r>
            <a:r>
              <a:rPr lang="en" sz="1300">
                <a:solidFill>
                  <a:srgbClr val="000000"/>
                </a:solidFill>
                <a:latin typeface="Arial"/>
                <a:ea typeface="Arial"/>
                <a:cs typeface="Arial"/>
                <a:sym typeface="Arial"/>
              </a:rPr>
              <a:t>: Stock prices can fluctuate significantly due to external events, affecting model performance.</a:t>
            </a:r>
            <a:endParaRPr sz="1300">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sz="1300" b="1">
                <a:solidFill>
                  <a:srgbClr val="000000"/>
                </a:solidFill>
                <a:latin typeface="Arial"/>
                <a:ea typeface="Arial"/>
                <a:cs typeface="Arial"/>
                <a:sym typeface="Arial"/>
              </a:rPr>
              <a:t>Feature Selection</a:t>
            </a:r>
            <a:r>
              <a:rPr lang="en" sz="1300">
                <a:solidFill>
                  <a:srgbClr val="000000"/>
                </a:solidFill>
                <a:latin typeface="Arial"/>
                <a:ea typeface="Arial"/>
                <a:cs typeface="Arial"/>
                <a:sym typeface="Arial"/>
              </a:rPr>
              <a:t>: Identifying which financial metrics most impact stock price predictions.</a:t>
            </a:r>
            <a:endParaRPr sz="1300">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sz="1300" b="1">
                <a:solidFill>
                  <a:srgbClr val="000000"/>
                </a:solidFill>
                <a:latin typeface="Arial"/>
                <a:ea typeface="Arial"/>
                <a:cs typeface="Arial"/>
                <a:sym typeface="Arial"/>
              </a:rPr>
              <a:t>Market Noise</a:t>
            </a:r>
            <a:r>
              <a:rPr lang="en" sz="1300">
                <a:solidFill>
                  <a:srgbClr val="000000"/>
                </a:solidFill>
                <a:latin typeface="Arial"/>
                <a:ea typeface="Arial"/>
                <a:cs typeface="Arial"/>
                <a:sym typeface="Arial"/>
              </a:rPr>
              <a:t>: Short-term movements may not always reflect a company's true performance.</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425499ED-5EB2-0025-57C6-CD03FF814705}"/>
            </a:ext>
          </a:extLst>
        </p:cNvPr>
        <p:cNvGrpSpPr/>
        <p:nvPr/>
      </p:nvGrpSpPr>
      <p:grpSpPr>
        <a:xfrm>
          <a:off x="0" y="0"/>
          <a:ext cx="0" cy="0"/>
          <a:chOff x="0" y="0"/>
          <a:chExt cx="0" cy="0"/>
        </a:xfrm>
      </p:grpSpPr>
      <p:sp>
        <p:nvSpPr>
          <p:cNvPr id="86" name="Google Shape;86;p16">
            <a:extLst>
              <a:ext uri="{FF2B5EF4-FFF2-40B4-BE49-F238E27FC236}">
                <a16:creationId xmlns:a16="http://schemas.microsoft.com/office/drawing/2014/main" id="{C14885A9-C74D-1495-E75D-2D83FCF300E1}"/>
              </a:ext>
            </a:extLst>
          </p:cNvPr>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Input and Output</a:t>
            </a:r>
            <a:endParaRPr/>
          </a:p>
        </p:txBody>
      </p:sp>
      <p:sp>
        <p:nvSpPr>
          <p:cNvPr id="87" name="Google Shape;87;p16">
            <a:extLst>
              <a:ext uri="{FF2B5EF4-FFF2-40B4-BE49-F238E27FC236}">
                <a16:creationId xmlns:a16="http://schemas.microsoft.com/office/drawing/2014/main" id="{80265C8A-76D1-5CC3-49B6-9BA547DF5EBF}"/>
              </a:ext>
            </a:extLst>
          </p:cNvPr>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solidFill>
                  <a:srgbClr val="000000"/>
                </a:solidFill>
                <a:latin typeface="Arial"/>
                <a:ea typeface="Arial"/>
                <a:cs typeface="Arial"/>
                <a:sym typeface="Arial"/>
              </a:rPr>
              <a:t>Input Features</a:t>
            </a:r>
            <a:r>
              <a:rPr lang="en" sz="1300">
                <a:solidFill>
                  <a:srgbClr val="000000"/>
                </a:solidFill>
                <a:latin typeface="Arial"/>
                <a:ea typeface="Arial"/>
                <a:cs typeface="Arial"/>
                <a:sym typeface="Arial"/>
              </a:rPr>
              <a:t>:</a:t>
            </a:r>
          </a:p>
          <a:p>
            <a:pPr marL="457200" lvl="0" indent="-311150" algn="l" rtl="0">
              <a:spcBef>
                <a:spcPts val="1200"/>
              </a:spcBef>
              <a:spcAft>
                <a:spcPts val="0"/>
              </a:spcAft>
              <a:buClr>
                <a:srgbClr val="000000"/>
              </a:buClr>
              <a:buSzPts val="1300"/>
              <a:buFont typeface="Arial"/>
              <a:buChar char="●"/>
            </a:pPr>
            <a:r>
              <a:rPr lang="en-IN" sz="1300">
                <a:solidFill>
                  <a:srgbClr val="000000"/>
                </a:solidFill>
                <a:latin typeface="Arial"/>
                <a:ea typeface="Arial"/>
                <a:cs typeface="Arial"/>
                <a:sym typeface="Arial"/>
              </a:rPr>
              <a:t>Closing price for the day, day’s highest price, day’s lowest price, quarterly revenue, net profit, market cap. etc.</a:t>
            </a:r>
          </a:p>
          <a:p>
            <a:pPr marL="0" lvl="0" indent="0" algn="l" rtl="0">
              <a:spcBef>
                <a:spcPts val="1200"/>
              </a:spcBef>
              <a:spcAft>
                <a:spcPts val="0"/>
              </a:spcAft>
              <a:buNone/>
            </a:pPr>
            <a:r>
              <a:rPr lang="en" sz="1300" b="1">
                <a:solidFill>
                  <a:srgbClr val="000000"/>
                </a:solidFill>
                <a:latin typeface="Arial"/>
                <a:ea typeface="Arial"/>
                <a:cs typeface="Arial"/>
                <a:sym typeface="Arial"/>
              </a:rPr>
              <a:t>Output Labels</a:t>
            </a:r>
            <a:r>
              <a:rPr lang="en"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marL="457200" lvl="0" indent="-311150" algn="l" rtl="0">
              <a:spcBef>
                <a:spcPts val="1200"/>
              </a:spcBef>
              <a:spcAft>
                <a:spcPts val="0"/>
              </a:spcAft>
              <a:buClr>
                <a:srgbClr val="000000"/>
              </a:buClr>
              <a:buSzPts val="1300"/>
              <a:buFont typeface="Arial"/>
              <a:buChar char="●"/>
            </a:pPr>
            <a:r>
              <a:rPr lang="en" sz="1300">
                <a:solidFill>
                  <a:srgbClr val="000000"/>
                </a:solidFill>
                <a:latin typeface="Arial"/>
                <a:ea typeface="Arial"/>
                <a:cs typeface="Arial"/>
                <a:sym typeface="Arial"/>
              </a:rPr>
              <a:t>BUY – indicates we should buy the stock at closing price.</a:t>
            </a:r>
            <a:endParaRPr sz="1300">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SELL – indicates we should sell the stock at closing price.</a:t>
            </a:r>
            <a:endParaRPr sz="1500"/>
          </a:p>
        </p:txBody>
      </p:sp>
    </p:spTree>
    <p:extLst>
      <p:ext uri="{BB962C8B-B14F-4D97-AF65-F5344CB8AC3E}">
        <p14:creationId xmlns:p14="http://schemas.microsoft.com/office/powerpoint/2010/main" val="171212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Proposed Solution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A6B0-A89F-E63E-405B-A8CA151D34D9}"/>
              </a:ext>
            </a:extLst>
          </p:cNvPr>
          <p:cNvSpPr>
            <a:spLocks noGrp="1"/>
          </p:cNvSpPr>
          <p:nvPr>
            <p:ph type="title"/>
          </p:nvPr>
        </p:nvSpPr>
        <p:spPr/>
        <p:txBody>
          <a:bodyPr/>
          <a:lstStyle/>
          <a:p>
            <a:r>
              <a:rPr lang="en-IN"/>
              <a:t>Understanding Target Variable</a:t>
            </a:r>
          </a:p>
        </p:txBody>
      </p:sp>
      <p:pic>
        <p:nvPicPr>
          <p:cNvPr id="6" name="Picture 5">
            <a:extLst>
              <a:ext uri="{FF2B5EF4-FFF2-40B4-BE49-F238E27FC236}">
                <a16:creationId xmlns:a16="http://schemas.microsoft.com/office/drawing/2014/main" id="{35211B2F-4E13-B38E-7AA8-1F2E1555F52D}"/>
              </a:ext>
            </a:extLst>
          </p:cNvPr>
          <p:cNvPicPr>
            <a:picLocks noChangeAspect="1"/>
          </p:cNvPicPr>
          <p:nvPr/>
        </p:nvPicPr>
        <p:blipFill>
          <a:blip r:embed="rId2"/>
          <a:stretch>
            <a:fillRect/>
          </a:stretch>
        </p:blipFill>
        <p:spPr>
          <a:xfrm>
            <a:off x="5919533" y="2582369"/>
            <a:ext cx="3126217" cy="2014654"/>
          </a:xfrm>
          <a:prstGeom prst="rect">
            <a:avLst/>
          </a:prstGeom>
        </p:spPr>
      </p:pic>
      <p:pic>
        <p:nvPicPr>
          <p:cNvPr id="7" name="Picture 6">
            <a:extLst>
              <a:ext uri="{FF2B5EF4-FFF2-40B4-BE49-F238E27FC236}">
                <a16:creationId xmlns:a16="http://schemas.microsoft.com/office/drawing/2014/main" id="{B24792A9-F8E8-C5E9-9EF3-89CE00F17879}"/>
              </a:ext>
            </a:extLst>
          </p:cNvPr>
          <p:cNvPicPr>
            <a:picLocks noChangeAspect="1"/>
          </p:cNvPicPr>
          <p:nvPr/>
        </p:nvPicPr>
        <p:blipFill>
          <a:blip r:embed="rId3"/>
          <a:stretch>
            <a:fillRect/>
          </a:stretch>
        </p:blipFill>
        <p:spPr>
          <a:xfrm>
            <a:off x="0" y="1791631"/>
            <a:ext cx="5678082" cy="3271160"/>
          </a:xfrm>
          <a:prstGeom prst="rect">
            <a:avLst/>
          </a:prstGeom>
        </p:spPr>
      </p:pic>
      <p:sp>
        <p:nvSpPr>
          <p:cNvPr id="8" name="Oval 7">
            <a:extLst>
              <a:ext uri="{FF2B5EF4-FFF2-40B4-BE49-F238E27FC236}">
                <a16:creationId xmlns:a16="http://schemas.microsoft.com/office/drawing/2014/main" id="{E82BAACA-A3FD-4AE3-FD6B-37A3045C80C6}"/>
              </a:ext>
            </a:extLst>
          </p:cNvPr>
          <p:cNvSpPr/>
          <p:nvPr/>
        </p:nvSpPr>
        <p:spPr>
          <a:xfrm>
            <a:off x="3879018" y="3427211"/>
            <a:ext cx="728547" cy="721043"/>
          </a:xfrm>
          <a:prstGeom prst="ellipse">
            <a:avLst/>
          </a:prstGeom>
          <a:solidFill>
            <a:srgbClr val="3366FF">
              <a:alpha val="20000"/>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a:noFill/>
            </a:endParaRPr>
          </a:p>
        </p:txBody>
      </p:sp>
      <p:cxnSp>
        <p:nvCxnSpPr>
          <p:cNvPr id="9" name="Straight Arrow Connector 8">
            <a:extLst>
              <a:ext uri="{FF2B5EF4-FFF2-40B4-BE49-F238E27FC236}">
                <a16:creationId xmlns:a16="http://schemas.microsoft.com/office/drawing/2014/main" id="{16297757-DA1E-4BB6-6BD8-4C7772320CEF}"/>
              </a:ext>
            </a:extLst>
          </p:cNvPr>
          <p:cNvCxnSpPr/>
          <p:nvPr/>
        </p:nvCxnSpPr>
        <p:spPr>
          <a:xfrm flipV="1">
            <a:off x="4191252" y="2501126"/>
            <a:ext cx="1784196" cy="926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E73487F-4635-5C97-07F4-2D7E1C7E2074}"/>
              </a:ext>
            </a:extLst>
          </p:cNvPr>
          <p:cNvCxnSpPr>
            <a:cxnSpLocks/>
          </p:cNvCxnSpPr>
          <p:nvPr/>
        </p:nvCxnSpPr>
        <p:spPr>
          <a:xfrm>
            <a:off x="4343652" y="4167141"/>
            <a:ext cx="1873247" cy="422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537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0283-911C-160B-2C9E-360BED014B88}"/>
              </a:ext>
            </a:extLst>
          </p:cNvPr>
          <p:cNvSpPr>
            <a:spLocks noGrp="1"/>
          </p:cNvSpPr>
          <p:nvPr>
            <p:ph type="title"/>
          </p:nvPr>
        </p:nvSpPr>
        <p:spPr/>
        <p:txBody>
          <a:bodyPr/>
          <a:lstStyle/>
          <a:p>
            <a:r>
              <a:rPr lang="en-IN"/>
              <a:t>Target Variable : Real world evaluation</a:t>
            </a:r>
          </a:p>
        </p:txBody>
      </p:sp>
      <p:pic>
        <p:nvPicPr>
          <p:cNvPr id="4" name="Picture 3">
            <a:extLst>
              <a:ext uri="{FF2B5EF4-FFF2-40B4-BE49-F238E27FC236}">
                <a16:creationId xmlns:a16="http://schemas.microsoft.com/office/drawing/2014/main" id="{36D50E8A-74A5-12E0-7CAB-EE223417C048}"/>
              </a:ext>
            </a:extLst>
          </p:cNvPr>
          <p:cNvPicPr>
            <a:picLocks noChangeAspect="1"/>
          </p:cNvPicPr>
          <p:nvPr/>
        </p:nvPicPr>
        <p:blipFill>
          <a:blip r:embed="rId2"/>
          <a:stretch>
            <a:fillRect/>
          </a:stretch>
        </p:blipFill>
        <p:spPr>
          <a:xfrm>
            <a:off x="2927217" y="676043"/>
            <a:ext cx="3406541" cy="2305050"/>
          </a:xfrm>
          <a:prstGeom prst="rect">
            <a:avLst/>
          </a:prstGeom>
        </p:spPr>
      </p:pic>
      <p:pic>
        <p:nvPicPr>
          <p:cNvPr id="6" name="Picture 5">
            <a:extLst>
              <a:ext uri="{FF2B5EF4-FFF2-40B4-BE49-F238E27FC236}">
                <a16:creationId xmlns:a16="http://schemas.microsoft.com/office/drawing/2014/main" id="{5E19F985-505D-B010-DFE6-E59F48EC145C}"/>
              </a:ext>
            </a:extLst>
          </p:cNvPr>
          <p:cNvPicPr>
            <a:picLocks noChangeAspect="1"/>
          </p:cNvPicPr>
          <p:nvPr/>
        </p:nvPicPr>
        <p:blipFill>
          <a:blip r:embed="rId3"/>
          <a:stretch>
            <a:fillRect/>
          </a:stretch>
        </p:blipFill>
        <p:spPr>
          <a:xfrm>
            <a:off x="434041" y="2987064"/>
            <a:ext cx="3320204" cy="2067227"/>
          </a:xfrm>
          <a:prstGeom prst="rect">
            <a:avLst/>
          </a:prstGeom>
        </p:spPr>
      </p:pic>
      <p:pic>
        <p:nvPicPr>
          <p:cNvPr id="8" name="Picture 7">
            <a:extLst>
              <a:ext uri="{FF2B5EF4-FFF2-40B4-BE49-F238E27FC236}">
                <a16:creationId xmlns:a16="http://schemas.microsoft.com/office/drawing/2014/main" id="{6ABD3689-2AF8-B7E2-BD9A-21C10B7756B8}"/>
              </a:ext>
            </a:extLst>
          </p:cNvPr>
          <p:cNvPicPr>
            <a:picLocks noChangeAspect="1"/>
          </p:cNvPicPr>
          <p:nvPr/>
        </p:nvPicPr>
        <p:blipFill>
          <a:blip r:embed="rId4"/>
          <a:stretch>
            <a:fillRect/>
          </a:stretch>
        </p:blipFill>
        <p:spPr>
          <a:xfrm>
            <a:off x="5363705" y="2981093"/>
            <a:ext cx="3428028" cy="2067227"/>
          </a:xfrm>
          <a:prstGeom prst="rect">
            <a:avLst/>
          </a:prstGeom>
        </p:spPr>
      </p:pic>
      <p:sp>
        <p:nvSpPr>
          <p:cNvPr id="9" name="TextBox 8">
            <a:extLst>
              <a:ext uri="{FF2B5EF4-FFF2-40B4-BE49-F238E27FC236}">
                <a16:creationId xmlns:a16="http://schemas.microsoft.com/office/drawing/2014/main" id="{C6EB670F-07F7-2521-C3FD-90AD9BF1D5DB}"/>
              </a:ext>
            </a:extLst>
          </p:cNvPr>
          <p:cNvSpPr txBox="1"/>
          <p:nvPr/>
        </p:nvSpPr>
        <p:spPr>
          <a:xfrm>
            <a:off x="1449659" y="1494263"/>
            <a:ext cx="184731" cy="307777"/>
          </a:xfrm>
          <a:prstGeom prst="rect">
            <a:avLst/>
          </a:prstGeom>
          <a:noFill/>
        </p:spPr>
        <p:txBody>
          <a:bodyPr wrap="none" rtlCol="0">
            <a:spAutoFit/>
          </a:bodyPr>
          <a:lstStyle/>
          <a:p>
            <a:endParaRPr lang="en-IN"/>
          </a:p>
        </p:txBody>
      </p:sp>
      <p:sp>
        <p:nvSpPr>
          <p:cNvPr id="11" name="Rectangle 2">
            <a:extLst>
              <a:ext uri="{FF2B5EF4-FFF2-40B4-BE49-F238E27FC236}">
                <a16:creationId xmlns:a16="http://schemas.microsoft.com/office/drawing/2014/main" id="{CCEDE26E-0012-7E3D-A860-08AEC0AEDD5C}"/>
              </a:ext>
            </a:extLst>
          </p:cNvPr>
          <p:cNvSpPr>
            <a:spLocks noChangeArrowheads="1"/>
          </p:cNvSpPr>
          <p:nvPr/>
        </p:nvSpPr>
        <p:spPr bwMode="auto">
          <a:xfrm>
            <a:off x="429400" y="1725138"/>
            <a:ext cx="230636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inherit"/>
              </a:rPr>
              <a:t>Number of profitable trades: 183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inherit"/>
              </a:rPr>
              <a:t>Number of losing trades: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inherit"/>
              </a:rPr>
              <a:t>Number of neutral trades: 2522</a:t>
            </a:r>
            <a:r>
              <a:rPr kumimoji="0" lang="en-US" altLang="en-US" sz="1200" b="0" i="0" u="none" strike="noStrike" cap="none" normalizeH="0" baseline="0">
                <a:ln>
                  <a:noFill/>
                </a:ln>
                <a:solidFill>
                  <a:schemeClr val="tx1"/>
                </a:solidFill>
                <a:effectLst/>
              </a:rPr>
              <a:t> </a:t>
            </a:r>
            <a:endParaRPr lang="en-US" altLang="en-US" sz="1200">
              <a:solidFill>
                <a:schemeClr val="tx1"/>
              </a:solidFill>
              <a:latin typeface="Arial" panose="020B0604020202020204" pitchFamily="34" charset="0"/>
            </a:endParaRPr>
          </a:p>
        </p:txBody>
      </p:sp>
      <p:sp>
        <p:nvSpPr>
          <p:cNvPr id="12" name="Rectangle 3">
            <a:extLst>
              <a:ext uri="{FF2B5EF4-FFF2-40B4-BE49-F238E27FC236}">
                <a16:creationId xmlns:a16="http://schemas.microsoft.com/office/drawing/2014/main" id="{53531E2F-46DC-EF7C-3DF0-59AC9158F781}"/>
              </a:ext>
            </a:extLst>
          </p:cNvPr>
          <p:cNvSpPr>
            <a:spLocks noChangeArrowheads="1"/>
          </p:cNvSpPr>
          <p:nvPr/>
        </p:nvSpPr>
        <p:spPr bwMode="auto">
          <a:xfrm>
            <a:off x="6794700" y="1433711"/>
            <a:ext cx="2040516"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inherit"/>
              </a:rPr>
              <a:t>Total Profit: 4631.67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inherit"/>
              </a:rPr>
              <a:t>Average Profit per Trade: 25.04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inherit"/>
              </a:rPr>
              <a:t>Max Profit: 448.06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inherit"/>
              </a:rPr>
              <a:t>Max Loss: -0.09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inherit"/>
              </a:rPr>
              <a:t>Profit Standard Deviation: 17.34</a:t>
            </a:r>
            <a:r>
              <a:rPr kumimoji="0" lang="en-US" altLang="en-US" sz="12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8218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Step 1: Data Collection</a:t>
            </a:r>
            <a:endParaRPr/>
          </a:p>
        </p:txBody>
      </p:sp>
      <p:sp>
        <p:nvSpPr>
          <p:cNvPr id="98" name="Google Shape;98;p1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100" b="1">
                <a:solidFill>
                  <a:srgbClr val="000000"/>
                </a:solidFill>
                <a:latin typeface="Arial"/>
                <a:ea typeface="Arial"/>
                <a:cs typeface="Arial"/>
                <a:sym typeface="Arial"/>
              </a:rPr>
              <a:t>Apple Stock Price Data</a:t>
            </a:r>
            <a:r>
              <a:rPr lang="en" sz="1100">
                <a:solidFill>
                  <a:srgbClr val="000000"/>
                </a:solidFill>
                <a:latin typeface="Arial"/>
                <a:ea typeface="Arial"/>
                <a:cs typeface="Arial"/>
                <a:sym typeface="Arial"/>
              </a:rPr>
              <a:t>: Collect historical stock prices from Yahoo Finance (using </a:t>
            </a:r>
            <a:r>
              <a:rPr lang="en" sz="1100" err="1">
                <a:solidFill>
                  <a:srgbClr val="000000"/>
                </a:solidFill>
                <a:latin typeface="Arial"/>
                <a:ea typeface="Arial"/>
                <a:cs typeface="Arial"/>
                <a:sym typeface="Arial"/>
              </a:rPr>
              <a:t>yfinance</a:t>
            </a:r>
            <a:r>
              <a:rPr lang="en" sz="1100">
                <a:solidFill>
                  <a:srgbClr val="000000"/>
                </a:solidFill>
                <a:latin typeface="Arial"/>
                <a:ea typeface="Arial"/>
                <a:cs typeface="Arial"/>
                <a:sym typeface="Arial"/>
              </a:rPr>
              <a:t> package in python).</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b="1">
                <a:solidFill>
                  <a:srgbClr val="000000"/>
                </a:solidFill>
                <a:latin typeface="Arial"/>
                <a:ea typeface="Arial"/>
                <a:cs typeface="Arial"/>
                <a:sym typeface="Arial"/>
              </a:rPr>
              <a:t>Apple Financial Data</a:t>
            </a:r>
            <a:r>
              <a:rPr lang="en" sz="1100">
                <a:solidFill>
                  <a:srgbClr val="000000"/>
                </a:solidFill>
                <a:latin typeface="Arial"/>
                <a:ea typeface="Arial"/>
                <a:cs typeface="Arial"/>
                <a:sym typeface="Arial"/>
              </a:rPr>
              <a:t>: Gather quarterly earnings reports, profit/loss statements, revenue, and key ratios from SEC filings and financial databases.</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We have used below data source available for Apple’s earnings and other financial metrics from quarterly reports (2010-2020):</a:t>
            </a:r>
          </a:p>
          <a:p>
            <a:pPr marL="171450" indent="-171450">
              <a:spcBef>
                <a:spcPts val="1200"/>
              </a:spcBef>
            </a:pPr>
            <a:r>
              <a:rPr lang="en-IN" sz="1100">
                <a:solidFill>
                  <a:srgbClr val="000000"/>
                </a:solidFill>
                <a:latin typeface="Arial"/>
                <a:ea typeface="Arial"/>
                <a:cs typeface="Arial"/>
                <a:sym typeface="Arial"/>
                <a:hlinkClick r:id="rId3"/>
              </a:rPr>
              <a:t>https://www.kaggle.com/datasets/ryanmaxwell/apple-historical-financial-data</a:t>
            </a:r>
            <a:endParaRPr lang="en-IN" sz="1100">
              <a:solidFill>
                <a:srgbClr val="000000"/>
              </a:solidFill>
              <a:latin typeface="Arial"/>
              <a:ea typeface="Arial"/>
              <a:cs typeface="Arial"/>
              <a:sym typeface="Arial"/>
            </a:endParaRPr>
          </a:p>
          <a:p>
            <a:pPr marL="0" indent="0">
              <a:spcBef>
                <a:spcPts val="1200"/>
              </a:spcBef>
              <a:buNone/>
            </a:pPr>
            <a:endParaRPr sz="11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A627DA826BCF40A32D345B13CD5073" ma:contentTypeVersion="4" ma:contentTypeDescription="Create a new document." ma:contentTypeScope="" ma:versionID="9946ca2aea6b3eb77fafbc259a9e2371">
  <xsd:schema xmlns:xsd="http://www.w3.org/2001/XMLSchema" xmlns:xs="http://www.w3.org/2001/XMLSchema" xmlns:p="http://schemas.microsoft.com/office/2006/metadata/properties" xmlns:ns2="081227f0-c119-445c-803a-1f12823a2fbf" targetNamespace="http://schemas.microsoft.com/office/2006/metadata/properties" ma:root="true" ma:fieldsID="bed38d7745d14c3f039fe5b6aafda4fa" ns2:_="">
    <xsd:import namespace="081227f0-c119-445c-803a-1f12823a2fb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1227f0-c119-445c-803a-1f12823a2f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F75D1F-07F4-4ABE-BE94-5192C4967D33}">
  <ds:schemaRefs>
    <ds:schemaRef ds:uri="081227f0-c119-445c-803a-1f12823a2f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ECB3442-2B70-436E-A3AB-7D294E166FE5}">
  <ds:schemaRefs>
    <ds:schemaRef ds:uri="081227f0-c119-445c-803a-1f12823a2f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EF76269-745C-46C3-A453-011ACF0DD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35</Slides>
  <Notes>23</Notes>
  <HiddenSlides>0</HiddenSlide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Material</vt:lpstr>
      <vt:lpstr>Retrospect</vt:lpstr>
      <vt:lpstr>AI-Based Stock Trading Decision System for Apple Inc.</vt:lpstr>
      <vt:lpstr>Team</vt:lpstr>
      <vt:lpstr>Introduction &amp; Motivation</vt:lpstr>
      <vt:lpstr>Problem Statement</vt:lpstr>
      <vt:lpstr>Model Input and Output</vt:lpstr>
      <vt:lpstr>Proposed Solution</vt:lpstr>
      <vt:lpstr>Understanding Target Variable</vt:lpstr>
      <vt:lpstr>Target Variable : Real world evaluation</vt:lpstr>
      <vt:lpstr>Step 1: Data Collection</vt:lpstr>
      <vt:lpstr>Step 2: Data Preprocessing</vt:lpstr>
      <vt:lpstr>Exploratory Data Analysis (EDA)</vt:lpstr>
      <vt:lpstr>Step 3: EDA &amp; Feature Engineering</vt:lpstr>
      <vt:lpstr>EDA</vt:lpstr>
      <vt:lpstr>Correlation plot of All available Features</vt:lpstr>
      <vt:lpstr>EDA</vt:lpstr>
      <vt:lpstr>Performance comparison of all models </vt:lpstr>
      <vt:lpstr>Model Architecture</vt:lpstr>
      <vt:lpstr>Model Architecture</vt:lpstr>
      <vt:lpstr>Evaluation Techniques</vt:lpstr>
      <vt:lpstr>Evaluation Techniques</vt:lpstr>
      <vt:lpstr>Step 4: Model Development  (Random Forest)</vt:lpstr>
      <vt:lpstr>Step 4: Model Development  (Random Forest)</vt:lpstr>
      <vt:lpstr>Step 4: Model Development  (Random Forest)</vt:lpstr>
      <vt:lpstr>Step 4: Model Development  (LSTM)</vt:lpstr>
      <vt:lpstr>Step 4: Model Development  (LSTM)</vt:lpstr>
      <vt:lpstr>Step 4: Model Development  (LSTM)</vt:lpstr>
      <vt:lpstr>Step 4: Model Development  (LSTM)</vt:lpstr>
      <vt:lpstr>Ensemble(boosting) - SARIMAX with Randomforest </vt:lpstr>
      <vt:lpstr>Best Performance (SARIMAX- RF)</vt:lpstr>
      <vt:lpstr>Problems &amp;  Improvements </vt:lpstr>
      <vt:lpstr>Roles and Responsibilities</vt:lpstr>
      <vt:lpstr>Further Improvements and Scope</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AI-Based Stock Trading Decision System for Apple Inc.</dc:title>
  <cp:revision>1</cp:revision>
  <dcterms:modified xsi:type="dcterms:W3CDTF">2024-12-05T10:43:41Z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0x0101007EA627DA826BCF40A32D345B13CD5073</vt:lpwstr>
  </property>
</Properties>
</file>